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3" r:id="rId3"/>
    <p:sldMasterId id="2147483654" r:id="rId4"/>
    <p:sldMasterId id="2147483655" r:id="rId5"/>
    <p:sldMasterId id="214748365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6858000" cx="9144000"/>
  <p:notesSz cx="6858000" cy="9144000"/>
  <p:embeddedFontLst>
    <p:embeddedFont>
      <p:font typeface="Quattrocento"/>
      <p:regular r:id="rId22"/>
      <p:bold r:id="rId23"/>
    </p:embeddedFont>
    <p:embeddedFont>
      <p:font typeface="Arial Black"/>
      <p:regular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Quattrocento-regular.fntdata"/><Relationship Id="rId10" Type="http://schemas.openxmlformats.org/officeDocument/2006/relationships/slide" Target="slides/slide3.xml"/><Relationship Id="rId21" Type="http://schemas.openxmlformats.org/officeDocument/2006/relationships/slide" Target="slides/slide14.xml"/><Relationship Id="rId13" Type="http://schemas.openxmlformats.org/officeDocument/2006/relationships/slide" Target="slides/slide6.xml"/><Relationship Id="rId24" Type="http://schemas.openxmlformats.org/officeDocument/2006/relationships/font" Target="fonts/ArialBlack-regular.fntdata"/><Relationship Id="rId12" Type="http://schemas.openxmlformats.org/officeDocument/2006/relationships/slide" Target="slides/slide5.xml"/><Relationship Id="rId23" Type="http://schemas.openxmlformats.org/officeDocument/2006/relationships/font" Target="fonts/Quattrocen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3.xml"/><Relationship Id="rId19" Type="http://schemas.openxmlformats.org/officeDocument/2006/relationships/slide" Target="slides/slide12.xml"/><Relationship Id="rId6" Type="http://schemas.openxmlformats.org/officeDocument/2006/relationships/slideMaster" Target="slideMasters/slideMaster4.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p2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2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ctrTitle"/>
          </p:nvPr>
        </p:nvSpPr>
        <p:spPr>
          <a:xfrm>
            <a:off x="685800" y="2971800"/>
            <a:ext cx="7772400" cy="1470025"/>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1" i="0" sz="6000" u="none" cap="none" strike="noStrike">
                <a:solidFill>
                  <a:srgbClr val="FFFF00"/>
                </a:solidFil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Google Shape;13;p2"/>
          <p:cNvSpPr txBox="1"/>
          <p:nvPr>
            <p:ph idx="2"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4" name="Google Shape;14;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5" name="Google Shape;15;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7" name="Google Shape;17;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lt1"/>
        </a:solidFill>
      </p:bgPr>
    </p:bg>
    <p:spTree>
      <p:nvGrpSpPr>
        <p:cNvPr id="18" name="Shape 18"/>
        <p:cNvGrpSpPr/>
        <p:nvPr/>
      </p:nvGrpSpPr>
      <p:grpSpPr>
        <a:xfrm>
          <a:off x="0" y="0"/>
          <a:ext cx="0" cy="0"/>
          <a:chOff x="0" y="0"/>
          <a:chExt cx="0" cy="0"/>
        </a:xfrm>
      </p:grpSpPr>
      <p:sp>
        <p:nvSpPr>
          <p:cNvPr id="19" name="Google Shape;19;p3"/>
          <p:cNvSpPr txBox="1"/>
          <p:nvPr>
            <p:ph type="title"/>
          </p:nvPr>
        </p:nvSpPr>
        <p:spPr>
          <a:xfrm>
            <a:off x="457200" y="274637"/>
            <a:ext cx="8229600" cy="411162"/>
          </a:xfrm>
          <a:prstGeom prst="rect">
            <a:avLst/>
          </a:prstGeom>
          <a:solidFill>
            <a:schemeClr val="accent2"/>
          </a:solid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20" name="Google Shape;20;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1" name="Google Shape;21;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3" name="Google Shape;23;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1"/>
            </a:gs>
            <a:gs pos="100000">
              <a:schemeClr val="lt1"/>
            </a:gs>
          </a:gsLst>
          <a:lin ang="5400000" scaled="0"/>
        </a:gradFill>
      </p:bgPr>
    </p:bg>
    <p:spTree>
      <p:nvGrpSpPr>
        <p:cNvPr id="40" name="Shape 40"/>
        <p:cNvGrpSpPr/>
        <p:nvPr/>
      </p:nvGrpSpPr>
      <p:grpSpPr>
        <a:xfrm>
          <a:off x="0" y="0"/>
          <a:ext cx="0" cy="0"/>
          <a:chOff x="0" y="0"/>
          <a:chExt cx="0" cy="0"/>
        </a:xfrm>
      </p:grpSpPr>
      <p:sp>
        <p:nvSpPr>
          <p:cNvPr id="41" name="Google Shape;41;p5"/>
          <p:cNvSpPr txBox="1"/>
          <p:nvPr>
            <p:ph type="title"/>
          </p:nvPr>
        </p:nvSpPr>
        <p:spPr>
          <a:xfrm>
            <a:off x="990600" y="271462"/>
            <a:ext cx="7775575" cy="1176337"/>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2pPr>
            <a:lvl3pPr indent="-88900" lvl="2"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3pPr>
            <a:lvl4pPr indent="-88900" lvl="3"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4pPr>
            <a:lvl5pPr indent="-88900" lvl="4"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5pPr>
            <a:lvl6pPr indent="-88900" lvl="5"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6pPr>
            <a:lvl7pPr indent="-88900" lvl="6"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7pPr>
            <a:lvl8pPr indent="-88900" lvl="7"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8pPr>
            <a:lvl9pPr indent="-88900" lvl="8" marL="0" rtl="0" algn="l">
              <a:lnSpc>
                <a:spcPct val="100000"/>
              </a:lnSpc>
              <a:spcBef>
                <a:spcPts val="0"/>
              </a:spcBef>
              <a:spcAft>
                <a:spcPts val="0"/>
              </a:spcAft>
              <a:buSzPts val="1400"/>
              <a:buChar char="■"/>
              <a:defRPr b="1" sz="4400">
                <a:solidFill>
                  <a:schemeClr val="dk2"/>
                </a:solidFill>
                <a:latin typeface="Quattrocento"/>
                <a:ea typeface="Quattrocento"/>
                <a:cs typeface="Quattrocento"/>
                <a:sym typeface="Quattrocento"/>
              </a:defRPr>
            </a:lvl9pPr>
          </a:lstStyle>
          <a:p/>
        </p:txBody>
      </p:sp>
      <p:sp>
        <p:nvSpPr>
          <p:cNvPr id="42" name="Google Shape;42;p5"/>
          <p:cNvSpPr txBox="1"/>
          <p:nvPr>
            <p:ph idx="1" type="body"/>
          </p:nvPr>
        </p:nvSpPr>
        <p:spPr>
          <a:xfrm>
            <a:off x="457200" y="1951037"/>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6pPr>
            <a:lvl7pPr indent="-317500" lvl="6" marL="32004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7pPr>
            <a:lvl8pPr indent="-317500" lvl="7" marL="36576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8pPr>
            <a:lvl9pPr indent="-317500" lvl="8" marL="4114800" rtl="0" algn="l">
              <a:lnSpc>
                <a:spcPct val="100000"/>
              </a:lnSpc>
              <a:spcBef>
                <a:spcPts val="400"/>
              </a:spcBef>
              <a:spcAft>
                <a:spcPts val="0"/>
              </a:spcAft>
              <a:buClr>
                <a:schemeClr val="accent1"/>
              </a:buClr>
              <a:buSzPts val="1400"/>
              <a:buFont typeface="Quattrocento"/>
              <a:buChar char="•"/>
              <a:defRPr sz="2000">
                <a:solidFill>
                  <a:schemeClr val="dk1"/>
                </a:solidFill>
                <a:latin typeface="Quattrocento"/>
                <a:ea typeface="Quattrocento"/>
                <a:cs typeface="Quattrocento"/>
                <a:sym typeface="Quattrocento"/>
              </a:defRPr>
            </a:lvl9pPr>
          </a:lstStyle>
          <a:p/>
        </p:txBody>
      </p:sp>
      <p:sp>
        <p:nvSpPr>
          <p:cNvPr id="43" name="Google Shape;43;p5"/>
          <p:cNvSpPr txBox="1"/>
          <p:nvPr>
            <p:ph idx="10" type="dt"/>
          </p:nvPr>
        </p:nvSpPr>
        <p:spPr>
          <a:xfrm>
            <a:off x="990600" y="6475412"/>
            <a:ext cx="1905000" cy="381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4" name="Google Shape;44;p5"/>
          <p:cNvSpPr txBox="1"/>
          <p:nvPr>
            <p:ph idx="12" type="sldNum"/>
          </p:nvPr>
        </p:nvSpPr>
        <p:spPr>
          <a:xfrm>
            <a:off x="6858000" y="6475412"/>
            <a:ext cx="1905000" cy="3810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Quattrocento"/>
                <a:ea typeface="Quattrocento"/>
                <a:cs typeface="Quattrocento"/>
                <a:sym typeface="Quattrocento"/>
              </a:defRPr>
            </a:lvl1pPr>
            <a:lvl2pPr indent="0" lvl="1" marL="0" marR="0" rtl="0" algn="r">
              <a:buNone/>
              <a:defRPr b="0" i="0" sz="1400" u="none" cap="none" strike="noStrike">
                <a:latin typeface="Quattrocento"/>
                <a:ea typeface="Quattrocento"/>
                <a:cs typeface="Quattrocento"/>
                <a:sym typeface="Quattrocento"/>
              </a:defRPr>
            </a:lvl2pPr>
            <a:lvl3pPr indent="0" lvl="2" marL="0" marR="0" rtl="0" algn="r">
              <a:buNone/>
              <a:defRPr b="0" i="0" sz="1400" u="none" cap="none" strike="noStrike">
                <a:latin typeface="Quattrocento"/>
                <a:ea typeface="Quattrocento"/>
                <a:cs typeface="Quattrocento"/>
                <a:sym typeface="Quattrocento"/>
              </a:defRPr>
            </a:lvl3pPr>
            <a:lvl4pPr indent="0" lvl="3" marL="0" marR="0" rtl="0" algn="r">
              <a:buNone/>
              <a:defRPr b="0" i="0" sz="1400" u="none" cap="none" strike="noStrike">
                <a:latin typeface="Quattrocento"/>
                <a:ea typeface="Quattrocento"/>
                <a:cs typeface="Quattrocento"/>
                <a:sym typeface="Quattrocento"/>
              </a:defRPr>
            </a:lvl4pPr>
            <a:lvl5pPr indent="0" lvl="4" marL="0" marR="0" rtl="0" algn="r">
              <a:buNone/>
              <a:defRPr b="0" i="0" sz="1400" u="none" cap="none" strike="noStrike">
                <a:latin typeface="Quattrocento"/>
                <a:ea typeface="Quattrocento"/>
                <a:cs typeface="Quattrocento"/>
                <a:sym typeface="Quattrocento"/>
              </a:defRPr>
            </a:lvl5pPr>
            <a:lvl6pPr indent="0" lvl="5" marL="0" marR="0" rtl="0" algn="r">
              <a:buNone/>
              <a:defRPr b="0" i="0" sz="1400" u="none" cap="none" strike="noStrike">
                <a:latin typeface="Quattrocento"/>
                <a:ea typeface="Quattrocento"/>
                <a:cs typeface="Quattrocento"/>
                <a:sym typeface="Quattrocento"/>
              </a:defRPr>
            </a:lvl6pPr>
            <a:lvl7pPr indent="0" lvl="6" marL="0" marR="0" rtl="0" algn="r">
              <a:buNone/>
              <a:defRPr b="0" i="0" sz="1400" u="none" cap="none" strike="noStrike">
                <a:latin typeface="Quattrocento"/>
                <a:ea typeface="Quattrocento"/>
                <a:cs typeface="Quattrocento"/>
                <a:sym typeface="Quattrocento"/>
              </a:defRPr>
            </a:lvl7pPr>
            <a:lvl8pPr indent="0" lvl="7" marL="0" marR="0" rtl="0" algn="r">
              <a:buNone/>
              <a:defRPr b="0" i="0" sz="1400" u="none" cap="none" strike="noStrike">
                <a:latin typeface="Quattrocento"/>
                <a:ea typeface="Quattrocento"/>
                <a:cs typeface="Quattrocento"/>
                <a:sym typeface="Quattrocento"/>
              </a:defRPr>
            </a:lvl8pPr>
            <a:lvl9pPr indent="0" lvl="8" marL="0" marR="0" rtl="0" algn="r">
              <a:buNone/>
              <a:defRPr b="0" i="0" sz="1400" u="none" cap="none" strike="noStrike">
                <a:latin typeface="Quattrocento"/>
                <a:ea typeface="Quattrocento"/>
                <a:cs typeface="Quattrocento"/>
                <a:sym typeface="Quattrocento"/>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
        <p:nvSpPr>
          <p:cNvPr id="45" name="Google Shape;45;p5"/>
          <p:cNvSpPr txBox="1"/>
          <p:nvPr>
            <p:ph idx="11" type="ftr"/>
          </p:nvPr>
        </p:nvSpPr>
        <p:spPr>
          <a:xfrm>
            <a:off x="3429000" y="6475412"/>
            <a:ext cx="2895600" cy="381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55" name="Shape 55"/>
        <p:cNvGrpSpPr/>
        <p:nvPr/>
      </p:nvGrpSpPr>
      <p:grpSpPr>
        <a:xfrm>
          <a:off x="0" y="0"/>
          <a:ext cx="0" cy="0"/>
          <a:chOff x="0" y="0"/>
          <a:chExt cx="0" cy="0"/>
        </a:xfrm>
      </p:grpSpPr>
      <p:sp>
        <p:nvSpPr>
          <p:cNvPr id="56" name="Google Shape;56;p7"/>
          <p:cNvSpPr txBox="1"/>
          <p:nvPr>
            <p:ph type="title"/>
          </p:nvPr>
        </p:nvSpPr>
        <p:spPr>
          <a:xfrm>
            <a:off x="685800" y="457200"/>
            <a:ext cx="7772400" cy="762000"/>
          </a:xfrm>
          <a:prstGeom prst="rect">
            <a:avLst/>
          </a:prstGeom>
          <a:solidFill>
            <a:schemeClr val="folHlink"/>
          </a:solid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57" name="Google Shape;57;p7"/>
          <p:cNvSpPr txBox="1"/>
          <p:nvPr>
            <p:ph idx="1" type="body"/>
          </p:nvPr>
        </p:nvSpPr>
        <p:spPr>
          <a:xfrm>
            <a:off x="685800" y="1981200"/>
            <a:ext cx="7772400" cy="41148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640"/>
              </a:spcBef>
              <a:spcAft>
                <a:spcPts val="0"/>
              </a:spcAft>
              <a:buClr>
                <a:schemeClr val="accent1"/>
              </a:buClr>
              <a:buSzPts val="1400"/>
              <a:buFont typeface="Times New Roman"/>
              <a:buChar char="•"/>
              <a:defRPr sz="3200">
                <a:solidFill>
                  <a:schemeClr val="dk1"/>
                </a:solidFill>
                <a:latin typeface="Times New Roman"/>
                <a:ea typeface="Times New Roman"/>
                <a:cs typeface="Times New Roman"/>
                <a:sym typeface="Times New Roman"/>
              </a:defRPr>
            </a:lvl6pPr>
            <a:lvl7pPr indent="-317500" lvl="6" marL="3200400" rtl="0" algn="l">
              <a:lnSpc>
                <a:spcPct val="100000"/>
              </a:lnSpc>
              <a:spcBef>
                <a:spcPts val="640"/>
              </a:spcBef>
              <a:spcAft>
                <a:spcPts val="0"/>
              </a:spcAft>
              <a:buClr>
                <a:schemeClr val="accent1"/>
              </a:buClr>
              <a:buSzPts val="1400"/>
              <a:buFont typeface="Times New Roman"/>
              <a:buChar char="•"/>
              <a:defRPr sz="3200">
                <a:solidFill>
                  <a:schemeClr val="dk1"/>
                </a:solidFill>
                <a:latin typeface="Times New Roman"/>
                <a:ea typeface="Times New Roman"/>
                <a:cs typeface="Times New Roman"/>
                <a:sym typeface="Times New Roman"/>
              </a:defRPr>
            </a:lvl7pPr>
            <a:lvl8pPr indent="-317500" lvl="7" marL="3657600" rtl="0" algn="l">
              <a:lnSpc>
                <a:spcPct val="100000"/>
              </a:lnSpc>
              <a:spcBef>
                <a:spcPts val="640"/>
              </a:spcBef>
              <a:spcAft>
                <a:spcPts val="0"/>
              </a:spcAft>
              <a:buClr>
                <a:schemeClr val="accent1"/>
              </a:buClr>
              <a:buSzPts val="1400"/>
              <a:buFont typeface="Times New Roman"/>
              <a:buChar char="•"/>
              <a:defRPr sz="3200">
                <a:solidFill>
                  <a:schemeClr val="dk1"/>
                </a:solidFill>
                <a:latin typeface="Times New Roman"/>
                <a:ea typeface="Times New Roman"/>
                <a:cs typeface="Times New Roman"/>
                <a:sym typeface="Times New Roman"/>
              </a:defRPr>
            </a:lvl8pPr>
            <a:lvl9pPr indent="-317500" lvl="8" marL="4114800" rtl="0" algn="l">
              <a:lnSpc>
                <a:spcPct val="100000"/>
              </a:lnSpc>
              <a:spcBef>
                <a:spcPts val="640"/>
              </a:spcBef>
              <a:spcAft>
                <a:spcPts val="0"/>
              </a:spcAft>
              <a:buClr>
                <a:schemeClr val="accent1"/>
              </a:buClr>
              <a:buSzPts val="1400"/>
              <a:buFont typeface="Times New Roman"/>
              <a:buChar char="•"/>
              <a:defRPr sz="3200">
                <a:solidFill>
                  <a:schemeClr val="dk1"/>
                </a:solidFill>
                <a:latin typeface="Times New Roman"/>
                <a:ea typeface="Times New Roman"/>
                <a:cs typeface="Times New Roman"/>
                <a:sym typeface="Times New Roman"/>
              </a:defRPr>
            </a:lvl9pPr>
          </a:lstStyle>
          <a:p/>
        </p:txBody>
      </p:sp>
      <p:sp>
        <p:nvSpPr>
          <p:cNvPr id="58" name="Google Shape;58;p7"/>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9" name="Google Shape;59;p7"/>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60" name="Google Shape;60;p7"/>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gradFill>
          <a:gsLst>
            <a:gs pos="0">
              <a:schemeClr val="lt1"/>
            </a:gs>
            <a:gs pos="100000">
              <a:schemeClr val="accent2"/>
            </a:gs>
          </a:gsLst>
          <a:lin ang="5400000" scaled="0"/>
        </a:gradFill>
      </p:bgPr>
    </p:bg>
    <p:spTree>
      <p:nvGrpSpPr>
        <p:cNvPr id="76" name="Shape 76"/>
        <p:cNvGrpSpPr/>
        <p:nvPr/>
      </p:nvGrpSpPr>
      <p:grpSpPr>
        <a:xfrm>
          <a:off x="0" y="0"/>
          <a:ext cx="0" cy="0"/>
          <a:chOff x="0" y="0"/>
          <a:chExt cx="0" cy="0"/>
        </a:xfrm>
      </p:grpSpPr>
      <p:sp>
        <p:nvSpPr>
          <p:cNvPr id="77" name="Google Shape;77;p9"/>
          <p:cNvSpPr txBox="1"/>
          <p:nvPr>
            <p:ph type="title"/>
          </p:nvPr>
        </p:nvSpPr>
        <p:spPr>
          <a:xfrm>
            <a:off x="457200" y="381000"/>
            <a:ext cx="8385175" cy="1127125"/>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2pPr>
            <a:lvl3pPr indent="-88900" lvl="2"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3pPr>
            <a:lvl4pPr indent="-88900" lvl="3"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4pPr>
            <a:lvl5pPr indent="-88900" lvl="4"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5pPr>
            <a:lvl6pPr indent="-88900" lvl="5"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6pPr>
            <a:lvl7pPr indent="-88900" lvl="6"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7pPr>
            <a:lvl8pPr indent="-88900" lvl="7"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8pPr>
            <a:lvl9pPr indent="-88900" lvl="8" marL="0" rtl="0" algn="l">
              <a:lnSpc>
                <a:spcPct val="100000"/>
              </a:lnSpc>
              <a:spcBef>
                <a:spcPts val="0"/>
              </a:spcBef>
              <a:spcAft>
                <a:spcPts val="0"/>
              </a:spcAft>
              <a:buSzPts val="1400"/>
              <a:buChar char="■"/>
              <a:defRPr b="1" sz="4400">
                <a:solidFill>
                  <a:schemeClr val="dk2"/>
                </a:solidFill>
                <a:latin typeface="Arial Black"/>
                <a:ea typeface="Arial Black"/>
                <a:cs typeface="Arial Black"/>
                <a:sym typeface="Arial Black"/>
              </a:defRPr>
            </a:lvl9pPr>
          </a:lstStyle>
          <a:p/>
        </p:txBody>
      </p:sp>
      <p:sp>
        <p:nvSpPr>
          <p:cNvPr id="78" name="Google Shape;78;p9"/>
          <p:cNvSpPr txBox="1"/>
          <p:nvPr>
            <p:ph idx="1" type="body"/>
          </p:nvPr>
        </p:nvSpPr>
        <p:spPr>
          <a:xfrm>
            <a:off x="838200" y="1905000"/>
            <a:ext cx="8007350" cy="41910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hlink"/>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hlink"/>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hlink"/>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hlink"/>
              </a:buClr>
              <a:buSzPts val="1400"/>
              <a:buFont typeface="Arial"/>
              <a:buChar char="▪"/>
              <a:defRPr sz="2000">
                <a:solidFill>
                  <a:schemeClr val="dk1"/>
                </a:solidFill>
                <a:latin typeface="Arial"/>
                <a:ea typeface="Arial"/>
                <a:cs typeface="Arial"/>
                <a:sym typeface="Arial"/>
              </a:defRPr>
            </a:lvl9pPr>
          </a:lstStyle>
          <a:p/>
        </p:txBody>
      </p:sp>
      <p:sp>
        <p:nvSpPr>
          <p:cNvPr id="79" name="Google Shape;79;p9"/>
          <p:cNvSpPr txBox="1"/>
          <p:nvPr>
            <p:ph idx="10" type="dt"/>
          </p:nvPr>
        </p:nvSpPr>
        <p:spPr>
          <a:xfrm>
            <a:off x="838200" y="6245225"/>
            <a:ext cx="1901825"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0" name="Google Shape;80;p9"/>
          <p:cNvSpPr txBox="1"/>
          <p:nvPr>
            <p:ph idx="11" type="ftr"/>
          </p:nvPr>
        </p:nvSpPr>
        <p:spPr>
          <a:xfrm>
            <a:off x="34290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1" name="Google Shape;81;p9"/>
          <p:cNvSpPr txBox="1"/>
          <p:nvPr>
            <p:ph idx="12" type="sldNum"/>
          </p:nvPr>
        </p:nvSpPr>
        <p:spPr>
          <a:xfrm>
            <a:off x="6937375" y="6245225"/>
            <a:ext cx="1901825"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1"/>
            </a:gs>
          </a:gsLst>
          <a:lin ang="5400000" scaled="0"/>
        </a:gradFill>
      </p:bgPr>
    </p:bg>
    <p:spTree>
      <p:nvGrpSpPr>
        <p:cNvPr id="24" name="Shape 24"/>
        <p:cNvGrpSpPr/>
        <p:nvPr/>
      </p:nvGrpSpPr>
      <p:grpSpPr>
        <a:xfrm>
          <a:off x="0" y="0"/>
          <a:ext cx="0" cy="0"/>
          <a:chOff x="0" y="0"/>
          <a:chExt cx="0" cy="0"/>
        </a:xfrm>
      </p:grpSpPr>
      <p:grpSp>
        <p:nvGrpSpPr>
          <p:cNvPr id="25" name="Google Shape;25;p4"/>
          <p:cNvGrpSpPr/>
          <p:nvPr/>
        </p:nvGrpSpPr>
        <p:grpSpPr>
          <a:xfrm>
            <a:off x="0" y="385762"/>
            <a:ext cx="966787" cy="457200"/>
            <a:chOff x="0" y="385762"/>
            <a:chExt cx="966787" cy="457200"/>
          </a:xfrm>
        </p:grpSpPr>
        <p:sp>
          <p:nvSpPr>
            <p:cNvPr id="26" name="Google Shape;26;p4"/>
            <p:cNvSpPr/>
            <p:nvPr/>
          </p:nvSpPr>
          <p:spPr>
            <a:xfrm>
              <a:off x="0" y="385762"/>
              <a:ext cx="320675" cy="457200"/>
            </a:xfrm>
            <a:custGeom>
              <a:rect b="b" l="l" r="r" t="t"/>
              <a:pathLst>
                <a:path extrusionOk="0" h="287" w="201">
                  <a:moveTo>
                    <a:pt x="0" y="0"/>
                  </a:moveTo>
                  <a:lnTo>
                    <a:pt x="201" y="0"/>
                  </a:lnTo>
                  <a:lnTo>
                    <a:pt x="165" y="287"/>
                  </a:lnTo>
                  <a:lnTo>
                    <a:pt x="0" y="287"/>
                  </a:lnTo>
                  <a:lnTo>
                    <a:pt x="0"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 name="Google Shape;27;p4"/>
            <p:cNvSpPr/>
            <p:nvPr/>
          </p:nvSpPr>
          <p:spPr>
            <a:xfrm>
              <a:off x="296862" y="385762"/>
              <a:ext cx="265112" cy="457200"/>
            </a:xfrm>
            <a:custGeom>
              <a:rect b="b" l="l" r="r" t="t"/>
              <a:pathLst>
                <a:path extrusionOk="0" h="287" w="166">
                  <a:moveTo>
                    <a:pt x="34" y="0"/>
                  </a:moveTo>
                  <a:lnTo>
                    <a:pt x="0" y="287"/>
                  </a:lnTo>
                  <a:lnTo>
                    <a:pt x="132" y="287"/>
                  </a:lnTo>
                  <a:lnTo>
                    <a:pt x="166" y="0"/>
                  </a:lnTo>
                  <a:lnTo>
                    <a:pt x="3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 name="Google Shape;28;p4"/>
            <p:cNvSpPr/>
            <p:nvPr/>
          </p:nvSpPr>
          <p:spPr>
            <a:xfrm>
              <a:off x="534987" y="385762"/>
              <a:ext cx="220662" cy="457200"/>
            </a:xfrm>
            <a:custGeom>
              <a:rect b="b" l="l" r="r" t="t"/>
              <a:pathLst>
                <a:path extrusionOk="0" h="287" w="138">
                  <a:moveTo>
                    <a:pt x="35" y="0"/>
                  </a:moveTo>
                  <a:lnTo>
                    <a:pt x="0" y="287"/>
                  </a:lnTo>
                  <a:lnTo>
                    <a:pt x="104" y="287"/>
                  </a:lnTo>
                  <a:lnTo>
                    <a:pt x="138" y="0"/>
                  </a:lnTo>
                  <a:lnTo>
                    <a:pt x="35"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 name="Google Shape;29;p4"/>
            <p:cNvSpPr/>
            <p:nvPr/>
          </p:nvSpPr>
          <p:spPr>
            <a:xfrm>
              <a:off x="725487" y="385762"/>
              <a:ext cx="163512" cy="457200"/>
            </a:xfrm>
            <a:custGeom>
              <a:rect b="b" l="l" r="r" t="t"/>
              <a:pathLst>
                <a:path extrusionOk="0" h="287" w="102">
                  <a:moveTo>
                    <a:pt x="34" y="0"/>
                  </a:moveTo>
                  <a:lnTo>
                    <a:pt x="0" y="287"/>
                  </a:lnTo>
                  <a:lnTo>
                    <a:pt x="68" y="287"/>
                  </a:lnTo>
                  <a:lnTo>
                    <a:pt x="102" y="0"/>
                  </a:lnTo>
                  <a:lnTo>
                    <a:pt x="34"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 name="Google Shape;30;p4"/>
            <p:cNvSpPr/>
            <p:nvPr/>
          </p:nvSpPr>
          <p:spPr>
            <a:xfrm>
              <a:off x="855662" y="385762"/>
              <a:ext cx="111125" cy="457200"/>
            </a:xfrm>
            <a:custGeom>
              <a:rect b="b" l="l" r="r" t="t"/>
              <a:pathLst>
                <a:path extrusionOk="0" h="287" w="69">
                  <a:moveTo>
                    <a:pt x="33" y="0"/>
                  </a:moveTo>
                  <a:lnTo>
                    <a:pt x="0" y="287"/>
                  </a:lnTo>
                  <a:lnTo>
                    <a:pt x="35" y="287"/>
                  </a:lnTo>
                  <a:lnTo>
                    <a:pt x="69" y="0"/>
                  </a:lnTo>
                  <a:lnTo>
                    <a:pt x="33" y="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grpSp>
        <p:nvGrpSpPr>
          <p:cNvPr id="31" name="Google Shape;31;p4"/>
          <p:cNvGrpSpPr/>
          <p:nvPr/>
        </p:nvGrpSpPr>
        <p:grpSpPr>
          <a:xfrm>
            <a:off x="838200" y="6105525"/>
            <a:ext cx="8296275" cy="315912"/>
            <a:chOff x="838200" y="6105525"/>
            <a:chExt cx="8296275" cy="315912"/>
          </a:xfrm>
        </p:grpSpPr>
        <p:sp>
          <p:nvSpPr>
            <p:cNvPr id="32" name="Google Shape;32;p4"/>
            <p:cNvSpPr/>
            <p:nvPr/>
          </p:nvSpPr>
          <p:spPr>
            <a:xfrm>
              <a:off x="838200" y="6343650"/>
              <a:ext cx="8296275" cy="77787"/>
            </a:xfrm>
            <a:custGeom>
              <a:rect b="b" l="l" r="r" t="t"/>
              <a:pathLst>
                <a:path extrusionOk="0" h="48" w="5225">
                  <a:moveTo>
                    <a:pt x="0" y="48"/>
                  </a:moveTo>
                  <a:lnTo>
                    <a:pt x="5225" y="48"/>
                  </a:lnTo>
                  <a:lnTo>
                    <a:pt x="5225" y="0"/>
                  </a:lnTo>
                  <a:lnTo>
                    <a:pt x="12" y="0"/>
                  </a:lnTo>
                  <a:lnTo>
                    <a:pt x="0" y="4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 name="Google Shape;33;p4"/>
            <p:cNvSpPr/>
            <p:nvPr/>
          </p:nvSpPr>
          <p:spPr>
            <a:xfrm>
              <a:off x="865187" y="6224587"/>
              <a:ext cx="8269287" cy="77787"/>
            </a:xfrm>
            <a:custGeom>
              <a:rect b="b" l="l" r="r" t="t"/>
              <a:pathLst>
                <a:path extrusionOk="0" h="48" w="5208">
                  <a:moveTo>
                    <a:pt x="0" y="48"/>
                  </a:moveTo>
                  <a:lnTo>
                    <a:pt x="5208" y="48"/>
                  </a:lnTo>
                  <a:lnTo>
                    <a:pt x="5208" y="0"/>
                  </a:lnTo>
                  <a:lnTo>
                    <a:pt x="12" y="0"/>
                  </a:lnTo>
                  <a:lnTo>
                    <a:pt x="0" y="48"/>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4"/>
            <p:cNvSpPr/>
            <p:nvPr/>
          </p:nvSpPr>
          <p:spPr>
            <a:xfrm>
              <a:off x="892175" y="6105525"/>
              <a:ext cx="8242300" cy="80962"/>
            </a:xfrm>
            <a:custGeom>
              <a:rect b="b" l="l" r="r" t="t"/>
              <a:pathLst>
                <a:path extrusionOk="0" h="50" w="5191">
                  <a:moveTo>
                    <a:pt x="0" y="50"/>
                  </a:moveTo>
                  <a:lnTo>
                    <a:pt x="5191" y="48"/>
                  </a:lnTo>
                  <a:lnTo>
                    <a:pt x="5191" y="0"/>
                  </a:lnTo>
                  <a:lnTo>
                    <a:pt x="12" y="0"/>
                  </a:lnTo>
                  <a:lnTo>
                    <a:pt x="0" y="50"/>
                  </a:lnTo>
                </a:path>
              </a:pathLst>
            </a:custGeom>
            <a:solidFill>
              <a:schemeClr val="accent2"/>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990600" y="271462"/>
            <a:ext cx="7775575" cy="1176337"/>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2pPr>
            <a:lvl3pPr indent="-88900" lvl="2"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3pPr>
            <a:lvl4pPr indent="-88900" lvl="3"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4pPr>
            <a:lvl5pPr indent="-88900" lvl="4"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5pPr>
            <a:lvl6pPr indent="-88900" lvl="5"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6pPr>
            <a:lvl7pPr indent="-88900" lvl="6"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7pPr>
            <a:lvl8pPr indent="-88900" lvl="7"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8pPr>
            <a:lvl9pPr indent="-88900" lvl="8" marL="0" marR="0" rtl="0" algn="l">
              <a:lnSpc>
                <a:spcPct val="100000"/>
              </a:lnSpc>
              <a:spcBef>
                <a:spcPts val="0"/>
              </a:spcBef>
              <a:spcAft>
                <a:spcPts val="0"/>
              </a:spcAft>
              <a:buSzPts val="1400"/>
              <a:buChar char="■"/>
              <a:defRPr b="1" i="0" sz="4400" u="none" cap="none" strike="noStrike">
                <a:solidFill>
                  <a:schemeClr val="dk2"/>
                </a:solidFill>
                <a:latin typeface="Quattrocento"/>
                <a:ea typeface="Quattrocento"/>
                <a:cs typeface="Quattrocento"/>
                <a:sym typeface="Quattrocento"/>
              </a:defRPr>
            </a:lvl9pPr>
          </a:lstStyle>
          <a:p/>
        </p:txBody>
      </p:sp>
      <p:sp>
        <p:nvSpPr>
          <p:cNvPr id="36" name="Google Shape;36;p4"/>
          <p:cNvSpPr txBox="1"/>
          <p:nvPr>
            <p:ph idx="1" type="body"/>
          </p:nvPr>
        </p:nvSpPr>
        <p:spPr>
          <a:xfrm>
            <a:off x="990600" y="1685925"/>
            <a:ext cx="7762875" cy="4181475"/>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6pPr>
            <a:lvl7pPr indent="-317500" lvl="6" marL="32004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7pPr>
            <a:lvl8pPr indent="-317500" lvl="7" marL="36576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8pPr>
            <a:lvl9pPr indent="-317500" lvl="8" marL="4114800" marR="0" rtl="0" algn="l">
              <a:lnSpc>
                <a:spcPct val="100000"/>
              </a:lnSpc>
              <a:spcBef>
                <a:spcPts val="400"/>
              </a:spcBef>
              <a:spcAft>
                <a:spcPts val="0"/>
              </a:spcAft>
              <a:buClr>
                <a:schemeClr val="accent1"/>
              </a:buClr>
              <a:buSzPts val="1400"/>
              <a:buFont typeface="Quattrocento"/>
              <a:buChar char="•"/>
              <a:defRPr b="0" i="0" sz="2000" u="none" cap="none" strike="noStrike">
                <a:solidFill>
                  <a:schemeClr val="dk1"/>
                </a:solidFill>
                <a:latin typeface="Quattrocento"/>
                <a:ea typeface="Quattrocento"/>
                <a:cs typeface="Quattrocento"/>
                <a:sym typeface="Quattrocento"/>
              </a:defRPr>
            </a:lvl9pPr>
          </a:lstStyle>
          <a:p/>
        </p:txBody>
      </p:sp>
      <p:sp>
        <p:nvSpPr>
          <p:cNvPr id="37" name="Google Shape;37;p4"/>
          <p:cNvSpPr txBox="1"/>
          <p:nvPr>
            <p:ph idx="10" type="dt"/>
          </p:nvPr>
        </p:nvSpPr>
        <p:spPr>
          <a:xfrm>
            <a:off x="990600" y="6475412"/>
            <a:ext cx="1905000" cy="381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8" name="Google Shape;38;p4"/>
          <p:cNvSpPr txBox="1"/>
          <p:nvPr>
            <p:ph idx="12" type="sldNum"/>
          </p:nvPr>
        </p:nvSpPr>
        <p:spPr>
          <a:xfrm>
            <a:off x="6858000" y="6475412"/>
            <a:ext cx="1905000" cy="3810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Quattrocento"/>
                <a:ea typeface="Quattrocento"/>
                <a:cs typeface="Quattrocento"/>
                <a:sym typeface="Quattrocento"/>
              </a:defRPr>
            </a:lvl1pPr>
            <a:lvl2pPr indent="0" lvl="1" marL="0" marR="0" rtl="0" algn="r">
              <a:buNone/>
              <a:defRPr b="0" i="0" sz="1400" u="none" cap="none" strike="noStrike">
                <a:latin typeface="Quattrocento"/>
                <a:ea typeface="Quattrocento"/>
                <a:cs typeface="Quattrocento"/>
                <a:sym typeface="Quattrocento"/>
              </a:defRPr>
            </a:lvl2pPr>
            <a:lvl3pPr indent="0" lvl="2" marL="0" marR="0" rtl="0" algn="r">
              <a:buNone/>
              <a:defRPr b="0" i="0" sz="1400" u="none" cap="none" strike="noStrike">
                <a:latin typeface="Quattrocento"/>
                <a:ea typeface="Quattrocento"/>
                <a:cs typeface="Quattrocento"/>
                <a:sym typeface="Quattrocento"/>
              </a:defRPr>
            </a:lvl3pPr>
            <a:lvl4pPr indent="0" lvl="3" marL="0" marR="0" rtl="0" algn="r">
              <a:buNone/>
              <a:defRPr b="0" i="0" sz="1400" u="none" cap="none" strike="noStrike">
                <a:latin typeface="Quattrocento"/>
                <a:ea typeface="Quattrocento"/>
                <a:cs typeface="Quattrocento"/>
                <a:sym typeface="Quattrocento"/>
              </a:defRPr>
            </a:lvl4pPr>
            <a:lvl5pPr indent="0" lvl="4" marL="0" marR="0" rtl="0" algn="r">
              <a:buNone/>
              <a:defRPr b="0" i="0" sz="1400" u="none" cap="none" strike="noStrike">
                <a:latin typeface="Quattrocento"/>
                <a:ea typeface="Quattrocento"/>
                <a:cs typeface="Quattrocento"/>
                <a:sym typeface="Quattrocento"/>
              </a:defRPr>
            </a:lvl5pPr>
            <a:lvl6pPr indent="0" lvl="5" marL="0" marR="0" rtl="0" algn="r">
              <a:buNone/>
              <a:defRPr b="0" i="0" sz="1400" u="none" cap="none" strike="noStrike">
                <a:latin typeface="Quattrocento"/>
                <a:ea typeface="Quattrocento"/>
                <a:cs typeface="Quattrocento"/>
                <a:sym typeface="Quattrocento"/>
              </a:defRPr>
            </a:lvl6pPr>
            <a:lvl7pPr indent="0" lvl="6" marL="0" marR="0" rtl="0" algn="r">
              <a:buNone/>
              <a:defRPr b="0" i="0" sz="1400" u="none" cap="none" strike="noStrike">
                <a:latin typeface="Quattrocento"/>
                <a:ea typeface="Quattrocento"/>
                <a:cs typeface="Quattrocento"/>
                <a:sym typeface="Quattrocento"/>
              </a:defRPr>
            </a:lvl7pPr>
            <a:lvl8pPr indent="0" lvl="7" marL="0" marR="0" rtl="0" algn="r">
              <a:buNone/>
              <a:defRPr b="0" i="0" sz="1400" u="none" cap="none" strike="noStrike">
                <a:latin typeface="Quattrocento"/>
                <a:ea typeface="Quattrocento"/>
                <a:cs typeface="Quattrocento"/>
                <a:sym typeface="Quattrocento"/>
              </a:defRPr>
            </a:lvl8pPr>
            <a:lvl9pPr indent="0" lvl="8" marL="0" marR="0" rtl="0" algn="r">
              <a:buNone/>
              <a:defRPr b="0" i="0" sz="1400" u="none" cap="none" strike="noStrike">
                <a:latin typeface="Quattrocento"/>
                <a:ea typeface="Quattrocento"/>
                <a:cs typeface="Quattrocento"/>
                <a:sym typeface="Quattrocento"/>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
        <p:nvSpPr>
          <p:cNvPr id="39" name="Google Shape;39;p4"/>
          <p:cNvSpPr txBox="1"/>
          <p:nvPr>
            <p:ph idx="11" type="ftr"/>
          </p:nvPr>
        </p:nvSpPr>
        <p:spPr>
          <a:xfrm>
            <a:off x="3429000" y="6475412"/>
            <a:ext cx="2895600" cy="3810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Quattrocento"/>
                <a:ea typeface="Quattrocento"/>
                <a:cs typeface="Quattrocento"/>
                <a:sym typeface="Quattrocento"/>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 accent1="accent1" accent2="accent2" accent3="accent3" accent4="accent4" accent5="accent5" accent6="accent6" bg1="lt1" bg2="dk2" tx1="dk1" tx2="lt2" folHlink="folHlink" hlink="hlink"/>
  <p:sldLayoutIdLst>
    <p:sldLayoutId id="2147483650"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100000">
              <a:schemeClr val="lt1"/>
            </a:gs>
          </a:gsLst>
          <a:lin ang="10800000" scaled="0"/>
        </a:gradFill>
      </p:bgPr>
    </p:bg>
    <p:spTree>
      <p:nvGrpSpPr>
        <p:cNvPr id="46" name="Shape 46"/>
        <p:cNvGrpSpPr/>
        <p:nvPr/>
      </p:nvGrpSpPr>
      <p:grpSpPr>
        <a:xfrm>
          <a:off x="0" y="0"/>
          <a:ext cx="0" cy="0"/>
          <a:chOff x="0" y="0"/>
          <a:chExt cx="0" cy="0"/>
        </a:xfrm>
      </p:grpSpPr>
      <p:grpSp>
        <p:nvGrpSpPr>
          <p:cNvPr id="47" name="Google Shape;47;p6"/>
          <p:cNvGrpSpPr/>
          <p:nvPr/>
        </p:nvGrpSpPr>
        <p:grpSpPr>
          <a:xfrm>
            <a:off x="0" y="1587"/>
            <a:ext cx="9132887" cy="6845300"/>
            <a:chOff x="0" y="1587"/>
            <a:chExt cx="9132887" cy="6845300"/>
          </a:xfrm>
        </p:grpSpPr>
        <p:sp>
          <p:nvSpPr>
            <p:cNvPr id="48" name="Google Shape;48;p6"/>
            <p:cNvSpPr/>
            <p:nvPr/>
          </p:nvSpPr>
          <p:spPr>
            <a:xfrm>
              <a:off x="5387975" y="1585912"/>
              <a:ext cx="3744912" cy="5260975"/>
            </a:xfrm>
            <a:custGeom>
              <a:rect b="b" l="l" r="r" t="t"/>
              <a:pathLst>
                <a:path extrusionOk="0" h="3313" w="2358">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a:gsLst>
                <a:gs pos="0">
                  <a:schemeClr val="folHlink"/>
                </a:gs>
                <a:gs pos="100000">
                  <a:srgbClr val="2851CC"/>
                </a:gs>
              </a:gsLst>
              <a:lin ang="108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cxnSp>
          <p:nvCxnSpPr>
            <p:cNvPr id="49" name="Google Shape;49;p6"/>
            <p:cNvCxnSpPr/>
            <p:nvPr/>
          </p:nvCxnSpPr>
          <p:spPr>
            <a:xfrm>
              <a:off x="0" y="1587"/>
              <a:ext cx="8410575" cy="6845300"/>
            </a:xfrm>
            <a:prstGeom prst="straightConnector1">
              <a:avLst/>
            </a:prstGeom>
            <a:noFill/>
            <a:ln cap="rnd" cmpd="sng" w="12700">
              <a:solidFill>
                <a:schemeClr val="folHlink"/>
              </a:solidFill>
              <a:prstDash val="solid"/>
              <a:miter lim="8000"/>
              <a:headEnd len="sm" w="sm" type="none"/>
              <a:tailEnd len="sm" w="sm" type="none"/>
            </a:ln>
          </p:spPr>
        </p:cxnSp>
      </p:grpSp>
      <p:sp>
        <p:nvSpPr>
          <p:cNvPr id="50" name="Google Shape;50;p6"/>
          <p:cNvSpPr txBox="1"/>
          <p:nvPr>
            <p:ph type="title"/>
          </p:nvPr>
        </p:nvSpPr>
        <p:spPr>
          <a:xfrm>
            <a:off x="685800" y="609600"/>
            <a:ext cx="77724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51" name="Google Shape;51;p6"/>
          <p:cNvSpPr txBox="1"/>
          <p:nvPr>
            <p:ph idx="1" type="body"/>
          </p:nvPr>
        </p:nvSpPr>
        <p:spPr>
          <a:xfrm>
            <a:off x="685800" y="1981200"/>
            <a:ext cx="7772400" cy="41148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640"/>
              </a:spcBef>
              <a:spcAft>
                <a:spcPts val="0"/>
              </a:spcAft>
              <a:buClr>
                <a:schemeClr val="accent1"/>
              </a:buClr>
              <a:buSzPts val="1400"/>
              <a:buFont typeface="Times New Roman"/>
              <a:buChar char="•"/>
              <a:defRPr b="0" i="0" sz="3200" u="none" cap="none" strike="noStrike">
                <a:solidFill>
                  <a:schemeClr val="dk1"/>
                </a:solidFill>
                <a:latin typeface="Times New Roman"/>
                <a:ea typeface="Times New Roman"/>
                <a:cs typeface="Times New Roman"/>
                <a:sym typeface="Times New Roman"/>
              </a:defRPr>
            </a:lvl6pPr>
            <a:lvl7pPr indent="-317500" lvl="6" marL="3200400" marR="0" rtl="0" algn="l">
              <a:lnSpc>
                <a:spcPct val="100000"/>
              </a:lnSpc>
              <a:spcBef>
                <a:spcPts val="640"/>
              </a:spcBef>
              <a:spcAft>
                <a:spcPts val="0"/>
              </a:spcAft>
              <a:buClr>
                <a:schemeClr val="accent1"/>
              </a:buClr>
              <a:buSzPts val="1400"/>
              <a:buFont typeface="Times New Roman"/>
              <a:buChar char="•"/>
              <a:defRPr b="0" i="0" sz="3200" u="none" cap="none" strike="noStrike">
                <a:solidFill>
                  <a:schemeClr val="dk1"/>
                </a:solidFill>
                <a:latin typeface="Times New Roman"/>
                <a:ea typeface="Times New Roman"/>
                <a:cs typeface="Times New Roman"/>
                <a:sym typeface="Times New Roman"/>
              </a:defRPr>
            </a:lvl7pPr>
            <a:lvl8pPr indent="-317500" lvl="7" marL="3657600" marR="0" rtl="0" algn="l">
              <a:lnSpc>
                <a:spcPct val="100000"/>
              </a:lnSpc>
              <a:spcBef>
                <a:spcPts val="640"/>
              </a:spcBef>
              <a:spcAft>
                <a:spcPts val="0"/>
              </a:spcAft>
              <a:buClr>
                <a:schemeClr val="accent1"/>
              </a:buClr>
              <a:buSzPts val="1400"/>
              <a:buFont typeface="Times New Roman"/>
              <a:buChar char="•"/>
              <a:defRPr b="0" i="0" sz="3200" u="none" cap="none" strike="noStrike">
                <a:solidFill>
                  <a:schemeClr val="dk1"/>
                </a:solidFill>
                <a:latin typeface="Times New Roman"/>
                <a:ea typeface="Times New Roman"/>
                <a:cs typeface="Times New Roman"/>
                <a:sym typeface="Times New Roman"/>
              </a:defRPr>
            </a:lvl8pPr>
            <a:lvl9pPr indent="-317500" lvl="8" marL="4114800" marR="0" rtl="0" algn="l">
              <a:lnSpc>
                <a:spcPct val="100000"/>
              </a:lnSpc>
              <a:spcBef>
                <a:spcPts val="640"/>
              </a:spcBef>
              <a:spcAft>
                <a:spcPts val="0"/>
              </a:spcAft>
              <a:buClr>
                <a:schemeClr val="accent1"/>
              </a:buClr>
              <a:buSzPts val="1400"/>
              <a:buFont typeface="Times New Roman"/>
              <a:buChar char="•"/>
              <a:defRPr b="0" i="0" sz="3200" u="none" cap="none" strike="noStrike">
                <a:solidFill>
                  <a:schemeClr val="dk1"/>
                </a:solidFill>
                <a:latin typeface="Times New Roman"/>
                <a:ea typeface="Times New Roman"/>
                <a:cs typeface="Times New Roman"/>
                <a:sym typeface="Times New Roman"/>
              </a:defRPr>
            </a:lvl9pPr>
          </a:lstStyle>
          <a:p/>
        </p:txBody>
      </p:sp>
      <p:sp>
        <p:nvSpPr>
          <p:cNvPr id="52" name="Google Shape;52;p6"/>
          <p:cNvSpPr txBox="1"/>
          <p:nvPr>
            <p:ph idx="10" type="dt"/>
          </p:nvPr>
        </p:nvSpPr>
        <p:spPr>
          <a:xfrm>
            <a:off x="685800" y="6248400"/>
            <a:ext cx="1905000" cy="4572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3" name="Google Shape;53;p6"/>
          <p:cNvSpPr txBox="1"/>
          <p:nvPr>
            <p:ph idx="11" type="ftr"/>
          </p:nvPr>
        </p:nvSpPr>
        <p:spPr>
          <a:xfrm>
            <a:off x="3124200" y="6248400"/>
            <a:ext cx="2895600" cy="457200"/>
          </a:xfrm>
          <a:prstGeom prst="rect">
            <a:avLst/>
          </a:prstGeom>
          <a:noFill/>
          <a:ln>
            <a:noFill/>
          </a:ln>
        </p:spPr>
        <p:txBody>
          <a:bodyPr anchorCtr="0" anchor="ctr" bIns="91425" lIns="91425" spcFirstLastPara="1" rIns="91425" wrap="square" tIns="91425"/>
          <a:lstStyle>
            <a:lvl1pPr indent="-88900" lvl="0" marL="0" marR="0" rtl="0" algn="ctr">
              <a:spcBef>
                <a:spcPts val="0"/>
              </a:spcBef>
              <a:spcAft>
                <a:spcPts val="0"/>
              </a:spcAft>
              <a:buSzPts val="1400"/>
              <a:buChar char="●"/>
              <a:defRPr b="0" i="0" sz="1400" u="none" cap="none" strike="noStrike">
                <a:latin typeface="Times New Roman"/>
                <a:ea typeface="Times New Roman"/>
                <a:cs typeface="Times New Roman"/>
                <a:sym typeface="Times New Roman"/>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4" name="Google Shape;54;p6"/>
          <p:cNvSpPr txBox="1"/>
          <p:nvPr>
            <p:ph idx="12" type="sldNum"/>
          </p:nvPr>
        </p:nvSpPr>
        <p:spPr>
          <a:xfrm>
            <a:off x="6553200" y="6248400"/>
            <a:ext cx="1905000" cy="457200"/>
          </a:xfrm>
          <a:prstGeom prst="rect">
            <a:avLst/>
          </a:prstGeom>
          <a:noFill/>
          <a:ln>
            <a:noFill/>
          </a:ln>
        </p:spPr>
        <p:txBody>
          <a:bodyPr anchorCtr="0" anchor="ctr" bIns="91425" lIns="91425" spcFirstLastPara="1" rIns="91425" wrap="square" tIns="91425">
            <a:noAutofit/>
          </a:bodyPr>
          <a:lstStyle>
            <a:lvl1pPr indent="0" lvl="0" marL="0" marR="0" rtl="0" algn="r">
              <a:buNone/>
              <a:defRPr b="0" i="0" sz="1400" u="none" cap="none" strike="noStrike">
                <a:latin typeface="Times New Roman"/>
                <a:ea typeface="Times New Roman"/>
                <a:cs typeface="Times New Roman"/>
                <a:sym typeface="Times New Roman"/>
              </a:defRPr>
            </a:lvl1pPr>
            <a:lvl2pPr indent="0" lvl="1" marL="0" marR="0" rtl="0" algn="r">
              <a:buNone/>
              <a:defRPr b="0" i="0" sz="1400" u="none" cap="none" strike="noStrike">
                <a:latin typeface="Times New Roman"/>
                <a:ea typeface="Times New Roman"/>
                <a:cs typeface="Times New Roman"/>
                <a:sym typeface="Times New Roman"/>
              </a:defRPr>
            </a:lvl2pPr>
            <a:lvl3pPr indent="0" lvl="2" marL="0" marR="0" rtl="0" algn="r">
              <a:buNone/>
              <a:defRPr b="0" i="0" sz="1400" u="none" cap="none" strike="noStrike">
                <a:latin typeface="Times New Roman"/>
                <a:ea typeface="Times New Roman"/>
                <a:cs typeface="Times New Roman"/>
                <a:sym typeface="Times New Roman"/>
              </a:defRPr>
            </a:lvl3pPr>
            <a:lvl4pPr indent="0" lvl="3" marL="0" marR="0" rtl="0" algn="r">
              <a:buNone/>
              <a:defRPr b="0" i="0" sz="1400" u="none" cap="none" strike="noStrike">
                <a:latin typeface="Times New Roman"/>
                <a:ea typeface="Times New Roman"/>
                <a:cs typeface="Times New Roman"/>
                <a:sym typeface="Times New Roman"/>
              </a:defRPr>
            </a:lvl4pPr>
            <a:lvl5pPr indent="0" lvl="4" marL="0" marR="0" rtl="0" algn="r">
              <a:buNone/>
              <a:defRPr b="0" i="0" sz="1400" u="none" cap="none" strike="noStrike">
                <a:latin typeface="Times New Roman"/>
                <a:ea typeface="Times New Roman"/>
                <a:cs typeface="Times New Roman"/>
                <a:sym typeface="Times New Roman"/>
              </a:defRPr>
            </a:lvl5pPr>
            <a:lvl6pPr indent="0" lvl="5" marL="0" marR="0" rtl="0" algn="r">
              <a:buNone/>
              <a:defRPr b="0" i="0" sz="1400" u="none" cap="none" strike="noStrike">
                <a:latin typeface="Times New Roman"/>
                <a:ea typeface="Times New Roman"/>
                <a:cs typeface="Times New Roman"/>
                <a:sym typeface="Times New Roman"/>
              </a:defRPr>
            </a:lvl6pPr>
            <a:lvl7pPr indent="0" lvl="6" marL="0" marR="0" rtl="0" algn="r">
              <a:buNone/>
              <a:defRPr b="0" i="0" sz="1400" u="none" cap="none" strike="noStrike">
                <a:latin typeface="Times New Roman"/>
                <a:ea typeface="Times New Roman"/>
                <a:cs typeface="Times New Roman"/>
                <a:sym typeface="Times New Roman"/>
              </a:defRPr>
            </a:lvl7pPr>
            <a:lvl8pPr indent="0" lvl="7" marL="0" marR="0" rtl="0" algn="r">
              <a:buNone/>
              <a:defRPr b="0" i="0" sz="1400" u="none" cap="none" strike="noStrike">
                <a:latin typeface="Times New Roman"/>
                <a:ea typeface="Times New Roman"/>
                <a:cs typeface="Times New Roman"/>
                <a:sym typeface="Times New Roman"/>
              </a:defRPr>
            </a:lvl8pPr>
            <a:lvl9pPr indent="0" lvl="8" marL="0" marR="0" rtl="0" algn="r">
              <a:buNone/>
              <a:defRPr b="0" i="0" sz="1400" u="none" cap="none" strike="noStrike">
                <a:latin typeface="Times New Roman"/>
                <a:ea typeface="Times New Roman"/>
                <a:cs typeface="Times New Roman"/>
                <a:sym typeface="Times New Roman"/>
              </a:defRPr>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latin typeface="Arial"/>
              <a:ea typeface="Arial"/>
              <a:cs typeface="Arial"/>
              <a:sym typeface="Arial"/>
            </a:endParaRPr>
          </a:p>
          <a:p>
            <a:pPr indent="-88900" lvl="2" marL="0" rtl="0" algn="l">
              <a:spcBef>
                <a:spcPts val="0"/>
              </a:spcBef>
              <a:spcAft>
                <a:spcPts val="0"/>
              </a:spcAft>
              <a:buSzPts val="1400"/>
              <a:buChar char="■"/>
            </a:pPr>
            <a:r>
              <a:t/>
            </a:r>
            <a:endParaRPr>
              <a:latin typeface="Arial"/>
              <a:ea typeface="Arial"/>
              <a:cs typeface="Arial"/>
              <a:sym typeface="Arial"/>
            </a:endParaRPr>
          </a:p>
          <a:p>
            <a:pPr indent="-88900" lvl="3" marL="0" rtl="0" algn="l">
              <a:spcBef>
                <a:spcPts val="0"/>
              </a:spcBef>
              <a:spcAft>
                <a:spcPts val="0"/>
              </a:spcAft>
              <a:buSzPts val="1400"/>
              <a:buChar char="●"/>
            </a:pPr>
            <a:r>
              <a:t/>
            </a:r>
            <a:endParaRPr>
              <a:latin typeface="Arial"/>
              <a:ea typeface="Arial"/>
              <a:cs typeface="Arial"/>
              <a:sym typeface="Arial"/>
            </a:endParaRPr>
          </a:p>
          <a:p>
            <a:pPr indent="-88900" lvl="4" marL="0" rtl="0" algn="l">
              <a:spcBef>
                <a:spcPts val="0"/>
              </a:spcBef>
              <a:spcAft>
                <a:spcPts val="0"/>
              </a:spcAft>
              <a:buSzPts val="1400"/>
              <a:buChar char="○"/>
            </a:pPr>
            <a:r>
              <a:t/>
            </a:r>
            <a:endParaRPr>
              <a:latin typeface="Arial"/>
              <a:ea typeface="Arial"/>
              <a:cs typeface="Arial"/>
              <a:sym typeface="Arial"/>
            </a:endParaRPr>
          </a:p>
          <a:p>
            <a:pPr indent="-88900" lvl="5" marL="0" rtl="0" algn="l">
              <a:spcBef>
                <a:spcPts val="0"/>
              </a:spcBef>
              <a:spcAft>
                <a:spcPts val="0"/>
              </a:spcAft>
              <a:buSzPts val="1400"/>
              <a:buChar char="■"/>
            </a:pPr>
            <a:r>
              <a:t/>
            </a:r>
            <a:endParaRPr>
              <a:latin typeface="Arial"/>
              <a:ea typeface="Arial"/>
              <a:cs typeface="Arial"/>
              <a:sym typeface="Arial"/>
            </a:endParaRPr>
          </a:p>
          <a:p>
            <a:pPr indent="-88900" lvl="6" marL="0" rtl="0" algn="l">
              <a:spcBef>
                <a:spcPts val="0"/>
              </a:spcBef>
              <a:spcAft>
                <a:spcPts val="0"/>
              </a:spcAft>
              <a:buSzPts val="1400"/>
              <a:buChar char="●"/>
            </a:pPr>
            <a:r>
              <a:t/>
            </a:r>
            <a:endParaRPr>
              <a:latin typeface="Arial"/>
              <a:ea typeface="Arial"/>
              <a:cs typeface="Arial"/>
              <a:sym typeface="Arial"/>
            </a:endParaRPr>
          </a:p>
          <a:p>
            <a:pPr indent="-88900" lvl="7" marL="0" rtl="0" algn="l">
              <a:spcBef>
                <a:spcPts val="0"/>
              </a:spcBef>
              <a:spcAft>
                <a:spcPts val="0"/>
              </a:spcAft>
              <a:buSzPts val="1400"/>
              <a:buChar char="○"/>
            </a:pPr>
            <a:r>
              <a:t/>
            </a:r>
            <a:endParaRPr>
              <a:latin typeface="Arial"/>
              <a:ea typeface="Arial"/>
              <a:cs typeface="Arial"/>
              <a:sym typeface="Arial"/>
            </a:endParaRPr>
          </a:p>
          <a:p>
            <a:pPr indent="-88900" lvl="8" marL="0" rtl="0" algn="l">
              <a:spcBef>
                <a:spcPts val="0"/>
              </a:spcBef>
              <a:spcAft>
                <a:spcPts val="0"/>
              </a:spcAft>
              <a:buSzPts val="1400"/>
              <a:buChar char="■"/>
            </a:pPr>
            <a:r>
              <a:t/>
            </a:r>
            <a:endParaRPr>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1"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accent2"/>
            </a:gs>
          </a:gsLst>
          <a:lin ang="5400000" scaled="0"/>
        </a:gradFill>
      </p:bgPr>
    </p:bg>
    <p:spTree>
      <p:nvGrpSpPr>
        <p:cNvPr id="61" name="Shape 61"/>
        <p:cNvGrpSpPr/>
        <p:nvPr/>
      </p:nvGrpSpPr>
      <p:grpSpPr>
        <a:xfrm>
          <a:off x="0" y="0"/>
          <a:ext cx="0" cy="0"/>
          <a:chOff x="0" y="0"/>
          <a:chExt cx="0" cy="0"/>
        </a:xfrm>
      </p:grpSpPr>
      <p:grpSp>
        <p:nvGrpSpPr>
          <p:cNvPr id="62" name="Google Shape;62;p8"/>
          <p:cNvGrpSpPr/>
          <p:nvPr/>
        </p:nvGrpSpPr>
        <p:grpSpPr>
          <a:xfrm>
            <a:off x="319087" y="1828800"/>
            <a:ext cx="8824913" cy="5029200"/>
            <a:chOff x="319087" y="1828800"/>
            <a:chExt cx="8824913" cy="5029200"/>
          </a:xfrm>
        </p:grpSpPr>
        <p:sp>
          <p:nvSpPr>
            <p:cNvPr id="63" name="Google Shape;63;p8"/>
            <p:cNvSpPr/>
            <p:nvPr/>
          </p:nvSpPr>
          <p:spPr>
            <a:xfrm>
              <a:off x="838200" y="4618037"/>
              <a:ext cx="8305800" cy="2239962"/>
            </a:xfrm>
            <a:custGeom>
              <a:rect b="b" l="l" r="r" t="t"/>
              <a:pathLst>
                <a:path extrusionOk="0" h="2182" w="4897">
                  <a:moveTo>
                    <a:pt x="0" y="0"/>
                  </a:moveTo>
                  <a:lnTo>
                    <a:pt x="0" y="2182"/>
                  </a:lnTo>
                  <a:lnTo>
                    <a:pt x="4897" y="2182"/>
                  </a:lnTo>
                  <a:lnTo>
                    <a:pt x="4897" y="0"/>
                  </a:lnTo>
                  <a:lnTo>
                    <a:pt x="0" y="0"/>
                  </a:lnTo>
                  <a:lnTo>
                    <a:pt x="0" y="0"/>
                  </a:ln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p8"/>
            <p:cNvSpPr/>
            <p:nvPr/>
          </p:nvSpPr>
          <p:spPr>
            <a:xfrm>
              <a:off x="333375" y="1828800"/>
              <a:ext cx="8810625" cy="5029200"/>
            </a:xfrm>
            <a:custGeom>
              <a:rect b="b" l="l" r="r" t="t"/>
              <a:pathLst>
                <a:path extrusionOk="0" h="3168" w="5550">
                  <a:moveTo>
                    <a:pt x="330" y="1764"/>
                  </a:moveTo>
                  <a:lnTo>
                    <a:pt x="0" y="1764"/>
                  </a:lnTo>
                  <a:lnTo>
                    <a:pt x="0" y="3168"/>
                  </a:lnTo>
                  <a:lnTo>
                    <a:pt x="5550" y="3168"/>
                  </a:lnTo>
                  <a:lnTo>
                    <a:pt x="5550" y="0"/>
                  </a:lnTo>
                  <a:lnTo>
                    <a:pt x="330" y="0"/>
                  </a:lnTo>
                  <a:lnTo>
                    <a:pt x="330" y="1764"/>
                  </a:lnTo>
                  <a:close/>
                </a:path>
              </a:pathLst>
            </a:custGeom>
            <a:solidFill>
              <a:schemeClr val="lt2">
                <a:alpha val="29803"/>
              </a:schemeClr>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 name="Google Shape;65;p8"/>
            <p:cNvSpPr/>
            <p:nvPr/>
          </p:nvSpPr>
          <p:spPr>
            <a:xfrm>
              <a:off x="838200" y="4654550"/>
              <a:ext cx="8305800" cy="2203450"/>
            </a:xfrm>
            <a:custGeom>
              <a:rect b="b" l="l" r="r" t="t"/>
              <a:pathLst>
                <a:path extrusionOk="0" h="2182" w="4897">
                  <a:moveTo>
                    <a:pt x="0" y="0"/>
                  </a:moveTo>
                  <a:lnTo>
                    <a:pt x="0" y="2182"/>
                  </a:lnTo>
                  <a:lnTo>
                    <a:pt x="4897" y="2182"/>
                  </a:lnTo>
                  <a:lnTo>
                    <a:pt x="4897" y="0"/>
                  </a:lnTo>
                  <a:lnTo>
                    <a:pt x="0" y="0"/>
                  </a:lnTo>
                  <a:lnTo>
                    <a:pt x="0" y="0"/>
                  </a:lnTo>
                  <a:close/>
                </a:path>
              </a:pathLst>
            </a:custGeom>
            <a:solidFill>
              <a:schemeClr val="accent2">
                <a:alpha val="0"/>
              </a:schemeClr>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 name="Google Shape;66;p8"/>
            <p:cNvSpPr/>
            <p:nvPr/>
          </p:nvSpPr>
          <p:spPr>
            <a:xfrm>
              <a:off x="838200" y="1828800"/>
              <a:ext cx="7313612" cy="46037"/>
            </a:xfrm>
            <a:custGeom>
              <a:rect b="b" l="l" r="r" t="t"/>
              <a:pathLst>
                <a:path extrusionOk="0" h="149" w="5387">
                  <a:moveTo>
                    <a:pt x="0" y="0"/>
                  </a:moveTo>
                  <a:lnTo>
                    <a:pt x="0" y="149"/>
                  </a:lnTo>
                  <a:lnTo>
                    <a:pt x="5387" y="149"/>
                  </a:lnTo>
                  <a:lnTo>
                    <a:pt x="5387" y="0"/>
                  </a:lnTo>
                  <a:lnTo>
                    <a:pt x="0" y="0"/>
                  </a:lnTo>
                  <a:lnTo>
                    <a:pt x="0" y="0"/>
                  </a:lnTo>
                  <a:close/>
                </a:path>
              </a:pathLst>
            </a:custGeom>
            <a:gradFill>
              <a:gsLst>
                <a:gs pos="0">
                  <a:schemeClr val="lt2"/>
                </a:gs>
                <a:gs pos="100000">
                  <a:srgbClr val="006600">
                    <a:alpha val="0"/>
                  </a:srgbClr>
                </a:gs>
              </a:gsLst>
              <a:lin ang="108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8"/>
            <p:cNvSpPr/>
            <p:nvPr/>
          </p:nvSpPr>
          <p:spPr>
            <a:xfrm>
              <a:off x="838200" y="1828800"/>
              <a:ext cx="46037" cy="2833687"/>
            </a:xfrm>
            <a:custGeom>
              <a:rect b="b" l="l" r="r" t="t"/>
              <a:pathLst>
                <a:path extrusionOk="0" h="2161" w="29">
                  <a:moveTo>
                    <a:pt x="0" y="0"/>
                  </a:moveTo>
                  <a:lnTo>
                    <a:pt x="0" y="2161"/>
                  </a:lnTo>
                  <a:lnTo>
                    <a:pt x="29" y="2161"/>
                  </a:lnTo>
                  <a:lnTo>
                    <a:pt x="27" y="27"/>
                  </a:lnTo>
                  <a:lnTo>
                    <a:pt x="0" y="0"/>
                  </a:lnTo>
                  <a:lnTo>
                    <a:pt x="0" y="0"/>
                  </a:lnTo>
                  <a:close/>
                </a:path>
              </a:pathLst>
            </a:custGeom>
            <a:gradFill>
              <a:gsLst>
                <a:gs pos="0">
                  <a:schemeClr val="lt2"/>
                </a:gs>
                <a:gs pos="100000">
                  <a:schemeClr val="lt2"/>
                </a:gs>
              </a:gsLst>
              <a:lin ang="54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8"/>
            <p:cNvSpPr/>
            <p:nvPr/>
          </p:nvSpPr>
          <p:spPr>
            <a:xfrm>
              <a:off x="836612" y="4610100"/>
              <a:ext cx="46037" cy="2247900"/>
            </a:xfrm>
            <a:custGeom>
              <a:rect b="b" l="l" r="r" t="t"/>
              <a:pathLst>
                <a:path extrusionOk="0" h="1416" w="29">
                  <a:moveTo>
                    <a:pt x="0" y="1416"/>
                  </a:moveTo>
                  <a:lnTo>
                    <a:pt x="29" y="1416"/>
                  </a:lnTo>
                  <a:lnTo>
                    <a:pt x="28" y="24"/>
                  </a:lnTo>
                  <a:lnTo>
                    <a:pt x="0" y="0"/>
                  </a:lnTo>
                  <a:lnTo>
                    <a:pt x="0" y="1416"/>
                  </a:lnTo>
                  <a:close/>
                </a:path>
              </a:pathLst>
            </a:custGeom>
            <a:gradFill>
              <a:gsLst>
                <a:gs pos="0">
                  <a:schemeClr val="lt2"/>
                </a:gs>
                <a:gs pos="100000">
                  <a:srgbClr val="006600">
                    <a:alpha val="0"/>
                  </a:srgbClr>
                </a:gs>
              </a:gsLst>
              <a:lin ang="54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8"/>
            <p:cNvSpPr/>
            <p:nvPr/>
          </p:nvSpPr>
          <p:spPr>
            <a:xfrm>
              <a:off x="319087" y="4610100"/>
              <a:ext cx="4570412" cy="46037"/>
            </a:xfrm>
            <a:custGeom>
              <a:rect b="b" l="l" r="r" t="t"/>
              <a:pathLst>
                <a:path extrusionOk="0" h="149" w="5387">
                  <a:moveTo>
                    <a:pt x="0" y="0"/>
                  </a:moveTo>
                  <a:lnTo>
                    <a:pt x="0" y="149"/>
                  </a:lnTo>
                  <a:lnTo>
                    <a:pt x="5387" y="149"/>
                  </a:lnTo>
                  <a:lnTo>
                    <a:pt x="5387" y="0"/>
                  </a:lnTo>
                  <a:lnTo>
                    <a:pt x="0" y="0"/>
                  </a:lnTo>
                  <a:lnTo>
                    <a:pt x="0" y="0"/>
                  </a:lnTo>
                  <a:close/>
                </a:path>
              </a:pathLst>
            </a:custGeom>
            <a:gradFill>
              <a:gsLst>
                <a:gs pos="0">
                  <a:schemeClr val="lt2"/>
                </a:gs>
                <a:gs pos="100000">
                  <a:srgbClr val="006600">
                    <a:alpha val="0"/>
                  </a:srgbClr>
                </a:gs>
              </a:gsLst>
              <a:lin ang="108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 name="Google Shape;70;p8"/>
            <p:cNvSpPr/>
            <p:nvPr/>
          </p:nvSpPr>
          <p:spPr>
            <a:xfrm>
              <a:off x="319087" y="4610100"/>
              <a:ext cx="47625" cy="2247900"/>
            </a:xfrm>
            <a:custGeom>
              <a:rect b="b" l="l" r="r" t="t"/>
              <a:pathLst>
                <a:path extrusionOk="0" h="1416" w="30">
                  <a:moveTo>
                    <a:pt x="0" y="0"/>
                  </a:moveTo>
                  <a:lnTo>
                    <a:pt x="0" y="1416"/>
                  </a:lnTo>
                  <a:lnTo>
                    <a:pt x="29" y="1416"/>
                  </a:lnTo>
                  <a:lnTo>
                    <a:pt x="30" y="27"/>
                  </a:lnTo>
                  <a:lnTo>
                    <a:pt x="0" y="0"/>
                  </a:lnTo>
                  <a:lnTo>
                    <a:pt x="0" y="0"/>
                  </a:lnTo>
                  <a:close/>
                </a:path>
              </a:pathLst>
            </a:custGeom>
            <a:gradFill>
              <a:gsLst>
                <a:gs pos="0">
                  <a:schemeClr val="lt2"/>
                </a:gs>
                <a:gs pos="100000">
                  <a:srgbClr val="006600">
                    <a:alpha val="9803"/>
                  </a:srgbClr>
                </a:gs>
              </a:gsLst>
              <a:lin ang="5400000" scaled="0"/>
            </a:gra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grpSp>
      <p:sp>
        <p:nvSpPr>
          <p:cNvPr id="71" name="Google Shape;71;p8"/>
          <p:cNvSpPr txBox="1"/>
          <p:nvPr>
            <p:ph idx="10" type="dt"/>
          </p:nvPr>
        </p:nvSpPr>
        <p:spPr>
          <a:xfrm>
            <a:off x="838200" y="6245225"/>
            <a:ext cx="1901825"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2" name="Google Shape;72;p8"/>
          <p:cNvSpPr txBox="1"/>
          <p:nvPr>
            <p:ph idx="11" type="ftr"/>
          </p:nvPr>
        </p:nvSpPr>
        <p:spPr>
          <a:xfrm>
            <a:off x="34290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3" name="Google Shape;73;p8"/>
          <p:cNvSpPr txBox="1"/>
          <p:nvPr>
            <p:ph idx="12" type="sldNum"/>
          </p:nvPr>
        </p:nvSpPr>
        <p:spPr>
          <a:xfrm>
            <a:off x="6937375" y="6245225"/>
            <a:ext cx="1901825"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
        <p:nvSpPr>
          <p:cNvPr id="74" name="Google Shape;74;p8"/>
          <p:cNvSpPr txBox="1"/>
          <p:nvPr>
            <p:ph type="title"/>
          </p:nvPr>
        </p:nvSpPr>
        <p:spPr>
          <a:xfrm>
            <a:off x="457200" y="244475"/>
            <a:ext cx="8385175" cy="1431925"/>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2pPr>
            <a:lvl3pPr indent="-88900" lvl="2"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3pPr>
            <a:lvl4pPr indent="-88900" lvl="3"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4pPr>
            <a:lvl5pPr indent="-88900" lvl="4"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5pPr>
            <a:lvl6pPr indent="-88900" lvl="5"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6pPr>
            <a:lvl7pPr indent="-88900" lvl="6"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7pPr>
            <a:lvl8pPr indent="-88900" lvl="7"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8pPr>
            <a:lvl9pPr indent="-88900" lvl="8" marL="0" marR="0" rtl="0" algn="l">
              <a:lnSpc>
                <a:spcPct val="100000"/>
              </a:lnSpc>
              <a:spcBef>
                <a:spcPts val="0"/>
              </a:spcBef>
              <a:spcAft>
                <a:spcPts val="0"/>
              </a:spcAft>
              <a:buSzPts val="1400"/>
              <a:buChar char="■"/>
              <a:defRPr b="1" i="0" sz="4400" u="none" cap="none" strike="noStrike">
                <a:solidFill>
                  <a:schemeClr val="dk2"/>
                </a:solidFill>
                <a:latin typeface="Arial Black"/>
                <a:ea typeface="Arial Black"/>
                <a:cs typeface="Arial Black"/>
                <a:sym typeface="Arial Black"/>
              </a:defRPr>
            </a:lvl9pPr>
          </a:lstStyle>
          <a:p/>
        </p:txBody>
      </p:sp>
      <p:sp>
        <p:nvSpPr>
          <p:cNvPr id="75" name="Google Shape;75;p8"/>
          <p:cNvSpPr txBox="1"/>
          <p:nvPr>
            <p:ph idx="1" type="body"/>
          </p:nvPr>
        </p:nvSpPr>
        <p:spPr>
          <a:xfrm>
            <a:off x="838200" y="1905000"/>
            <a:ext cx="8007350" cy="4191000"/>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hlink"/>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hlink"/>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hlink"/>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hlink"/>
              </a:buClr>
              <a:buSzPts val="1400"/>
              <a:buFont typeface="Arial"/>
              <a:buChar char="▪"/>
              <a:defRPr b="0" i="0" sz="20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3.jpg"/><Relationship Id="rId5"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jpg"/><Relationship Id="rId4" Type="http://schemas.openxmlformats.org/officeDocument/2006/relationships/image" Target="../media/image5.jpg"/><Relationship Id="rId5" Type="http://schemas.openxmlformats.org/officeDocument/2006/relationships/image" Target="../media/image3.jpg"/><Relationship Id="rId6"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 Id="rId3" Type="http://schemas.openxmlformats.org/officeDocument/2006/relationships/image" Target="../media/image20.jpg"/><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 Id="rId3" Type="http://schemas.openxmlformats.org/officeDocument/2006/relationships/image" Target="../media/image2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 Id="rId3"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19.png"/><Relationship Id="rId5" Type="http://schemas.openxmlformats.org/officeDocument/2006/relationships/image" Target="../media/image10.jpg"/><Relationship Id="rId6"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7.jp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jp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8.jpg"/><Relationship Id="rId4"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5" name="Shape 85"/>
        <p:cNvGrpSpPr/>
        <p:nvPr/>
      </p:nvGrpSpPr>
      <p:grpSpPr>
        <a:xfrm>
          <a:off x="0" y="0"/>
          <a:ext cx="0" cy="0"/>
          <a:chOff x="0" y="0"/>
          <a:chExt cx="0" cy="0"/>
        </a:xfrm>
      </p:grpSpPr>
      <p:pic>
        <p:nvPicPr>
          <p:cNvPr id="86" name="Google Shape;86;p10"/>
          <p:cNvPicPr preferRelativeResize="0"/>
          <p:nvPr/>
        </p:nvPicPr>
        <p:blipFill>
          <a:blip r:embed="rId4">
            <a:alphaModFix/>
          </a:blip>
          <a:stretch>
            <a:fillRect/>
          </a:stretch>
        </p:blipFill>
        <p:spPr>
          <a:xfrm>
            <a:off x="1371600" y="2522537"/>
            <a:ext cx="6705600" cy="4078287"/>
          </a:xfrm>
          <a:prstGeom prst="rect">
            <a:avLst/>
          </a:prstGeom>
          <a:noFill/>
          <a:ln>
            <a:noFill/>
          </a:ln>
        </p:spPr>
      </p:pic>
      <p:sp>
        <p:nvSpPr>
          <p:cNvPr id="87" name="Google Shape;87;p10"/>
          <p:cNvSpPr txBox="1"/>
          <p:nvPr>
            <p:ph type="ctrTitle"/>
          </p:nvPr>
        </p:nvSpPr>
        <p:spPr>
          <a:xfrm>
            <a:off x="685800" y="2971800"/>
            <a:ext cx="7772400" cy="14700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6000" u="none" cap="none" strike="noStrike">
                <a:solidFill>
                  <a:srgbClr val="FFFF00"/>
                </a:solidFill>
                <a:latin typeface="Arial"/>
                <a:ea typeface="Arial"/>
                <a:cs typeface="Arial"/>
                <a:sym typeface="Arial"/>
              </a:rPr>
              <a:t>KEMULIAAN </a:t>
            </a:r>
            <a:br>
              <a:rPr b="1" i="0" lang="en-US" sz="6000" u="none" cap="none" strike="noStrike">
                <a:solidFill>
                  <a:srgbClr val="FFFF00"/>
                </a:solidFill>
                <a:latin typeface="Arial"/>
                <a:ea typeface="Arial"/>
                <a:cs typeface="Arial"/>
                <a:sym typeface="Arial"/>
              </a:rPr>
            </a:br>
            <a:r>
              <a:rPr b="1" i="0" lang="en-US" sz="6000" u="none" cap="none" strike="noStrike">
                <a:solidFill>
                  <a:srgbClr val="FFFF00"/>
                </a:solidFill>
                <a:latin typeface="Arial"/>
                <a:ea typeface="Arial"/>
                <a:cs typeface="Arial"/>
                <a:sym typeface="Arial"/>
              </a:rPr>
              <a:t>AL-QURAN</a:t>
            </a:r>
            <a:endParaRPr b="0" i="0" sz="1800" u="none" cap="none" strike="noStrike">
              <a:solidFill>
                <a:srgbClr val="FFFF00"/>
              </a:solidFill>
            </a:endParaRPr>
          </a:p>
        </p:txBody>
      </p:sp>
      <p:pic>
        <p:nvPicPr>
          <p:cNvPr id="88" name="Google Shape;88;p10"/>
          <p:cNvPicPr preferRelativeResize="0"/>
          <p:nvPr/>
        </p:nvPicPr>
        <p:blipFill>
          <a:blip r:embed="rId5">
            <a:alphaModFix/>
          </a:blip>
          <a:stretch>
            <a:fillRect/>
          </a:stretch>
        </p:blipFill>
        <p:spPr>
          <a:xfrm>
            <a:off x="3352800" y="381000"/>
            <a:ext cx="2895600" cy="187483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1"/>
            </a:gs>
          </a:gsLst>
          <a:lin ang="5400000" scaled="0"/>
        </a:gradFill>
      </p:bgPr>
    </p:bg>
    <p:spTree>
      <p:nvGrpSpPr>
        <p:cNvPr id="149" name="Shape 149"/>
        <p:cNvGrpSpPr/>
        <p:nvPr/>
      </p:nvGrpSpPr>
      <p:grpSpPr>
        <a:xfrm>
          <a:off x="0" y="0"/>
          <a:ext cx="0" cy="0"/>
          <a:chOff x="0" y="0"/>
          <a:chExt cx="0" cy="0"/>
        </a:xfrm>
      </p:grpSpPr>
      <p:pic>
        <p:nvPicPr>
          <p:cNvPr id="150" name="Google Shape;150;p19"/>
          <p:cNvPicPr preferRelativeResize="0"/>
          <p:nvPr/>
        </p:nvPicPr>
        <p:blipFill>
          <a:blip r:embed="rId3">
            <a:alphaModFix/>
          </a:blip>
          <a:stretch>
            <a:fillRect/>
          </a:stretch>
        </p:blipFill>
        <p:spPr>
          <a:xfrm>
            <a:off x="228600" y="228600"/>
            <a:ext cx="4495800" cy="3370262"/>
          </a:xfrm>
          <a:prstGeom prst="rect">
            <a:avLst/>
          </a:prstGeom>
          <a:noFill/>
          <a:ln>
            <a:noFill/>
          </a:ln>
        </p:spPr>
      </p:pic>
      <p:pic>
        <p:nvPicPr>
          <p:cNvPr id="151" name="Google Shape;151;p19"/>
          <p:cNvPicPr preferRelativeResize="0"/>
          <p:nvPr/>
        </p:nvPicPr>
        <p:blipFill>
          <a:blip r:embed="rId4">
            <a:alphaModFix/>
          </a:blip>
          <a:stretch>
            <a:fillRect/>
          </a:stretch>
        </p:blipFill>
        <p:spPr>
          <a:xfrm>
            <a:off x="4419600" y="3048000"/>
            <a:ext cx="4495800" cy="3595687"/>
          </a:xfrm>
          <a:prstGeom prst="rect">
            <a:avLst/>
          </a:prstGeom>
          <a:noFill/>
          <a:ln>
            <a:noFill/>
          </a:ln>
        </p:spPr>
      </p:pic>
      <p:pic>
        <p:nvPicPr>
          <p:cNvPr id="152" name="Google Shape;152;p19"/>
          <p:cNvPicPr preferRelativeResize="0"/>
          <p:nvPr/>
        </p:nvPicPr>
        <p:blipFill>
          <a:blip r:embed="rId5">
            <a:alphaModFix/>
          </a:blip>
          <a:stretch>
            <a:fillRect/>
          </a:stretch>
        </p:blipFill>
        <p:spPr>
          <a:xfrm>
            <a:off x="304800" y="3998912"/>
            <a:ext cx="3810000" cy="2478087"/>
          </a:xfrm>
          <a:prstGeom prst="rect">
            <a:avLst/>
          </a:prstGeom>
          <a:noFill/>
          <a:ln>
            <a:noFill/>
          </a:ln>
        </p:spPr>
      </p:pic>
      <p:pic>
        <p:nvPicPr>
          <p:cNvPr id="153" name="Google Shape;153;p19"/>
          <p:cNvPicPr preferRelativeResize="0"/>
          <p:nvPr/>
        </p:nvPicPr>
        <p:blipFill>
          <a:blip r:embed="rId6">
            <a:alphaModFix/>
          </a:blip>
          <a:stretch>
            <a:fillRect/>
          </a:stretch>
        </p:blipFill>
        <p:spPr>
          <a:xfrm>
            <a:off x="5105400" y="304800"/>
            <a:ext cx="3733800" cy="2514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accent2"/>
            </a:gs>
          </a:gsLst>
          <a:lin ang="5400000" scaled="0"/>
        </a:gradFill>
      </p:bgPr>
    </p:bg>
    <p:spTree>
      <p:nvGrpSpPr>
        <p:cNvPr id="157" name="Shape 157"/>
        <p:cNvGrpSpPr/>
        <p:nvPr/>
      </p:nvGrpSpPr>
      <p:grpSpPr>
        <a:xfrm>
          <a:off x="0" y="0"/>
          <a:ext cx="0" cy="0"/>
          <a:chOff x="0" y="0"/>
          <a:chExt cx="0" cy="0"/>
        </a:xfrm>
      </p:grpSpPr>
      <p:sp>
        <p:nvSpPr>
          <p:cNvPr id="158" name="Google Shape;158;p20"/>
          <p:cNvSpPr txBox="1"/>
          <p:nvPr>
            <p:ph type="title"/>
          </p:nvPr>
        </p:nvSpPr>
        <p:spPr>
          <a:xfrm>
            <a:off x="457200" y="381000"/>
            <a:ext cx="8385175" cy="11271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FF00"/>
              </a:buClr>
              <a:buFont typeface="Arial Black"/>
              <a:buNone/>
            </a:pPr>
            <a:r>
              <a:rPr b="1" i="0" lang="en-US" sz="4400" u="none" cap="none" strike="noStrike">
                <a:solidFill>
                  <a:srgbClr val="FFFF00"/>
                </a:solidFill>
                <a:latin typeface="Arial Black"/>
                <a:ea typeface="Arial Black"/>
                <a:cs typeface="Arial Black"/>
                <a:sym typeface="Arial Black"/>
              </a:rPr>
              <a:t>PENGAJARAN AYAT</a:t>
            </a:r>
            <a:endParaRPr b="0" i="0" sz="1800" u="none" cap="none" strike="noStrike"/>
          </a:p>
        </p:txBody>
      </p:sp>
      <p:sp>
        <p:nvSpPr>
          <p:cNvPr id="159" name="Google Shape;159;p20"/>
          <p:cNvSpPr txBox="1"/>
          <p:nvPr>
            <p:ph idx="1" type="body"/>
          </p:nvPr>
        </p:nvSpPr>
        <p:spPr>
          <a:xfrm>
            <a:off x="838200" y="1905000"/>
            <a:ext cx="8007350" cy="4191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dk1"/>
              </a:buClr>
              <a:buFont typeface="Arial"/>
              <a:buNone/>
            </a:pPr>
            <a:r>
              <a:rPr b="0" i="0" lang="en-US" sz="2800" u="none" cap="none" strike="noStrike">
                <a:solidFill>
                  <a:schemeClr val="dk1"/>
                </a:solidFill>
                <a:latin typeface="Arial"/>
                <a:ea typeface="Arial"/>
                <a:cs typeface="Arial"/>
                <a:sym typeface="Arial"/>
              </a:rPr>
              <a:t>1.Allah memerintahkan kita supaya mengambil iktibar daripada peringatan yang terdapat dalam al-Quran.</a:t>
            </a:r>
            <a:endParaRPr b="0" i="0" sz="1800" u="none" cap="none" strike="noStrike"/>
          </a:p>
          <a:p>
            <a:pPr indent="-342900" lvl="0" marL="342900" marR="0" rtl="0" algn="just">
              <a:lnSpc>
                <a:spcPct val="80000"/>
              </a:lnSpc>
              <a:spcBef>
                <a:spcPts val="560"/>
              </a:spcBef>
              <a:spcAft>
                <a:spcPts val="0"/>
              </a:spcAft>
              <a:buClr>
                <a:schemeClr val="dk1"/>
              </a:buClr>
              <a:buFont typeface="Arial"/>
              <a:buNone/>
            </a:pPr>
            <a:r>
              <a:rPr b="0" i="0" lang="en-US" sz="2800" u="none" cap="none" strike="noStrike">
                <a:solidFill>
                  <a:schemeClr val="dk1"/>
                </a:solidFill>
                <a:latin typeface="Arial"/>
                <a:ea typeface="Arial"/>
                <a:cs typeface="Arial"/>
                <a:sym typeface="Arial"/>
              </a:rPr>
              <a:t>2.Gunung-ganang yang kuat dan kukuh akan musnah sekiranya diturunkan al-Quran ke atasnya kerana keagungan al-Quran</a:t>
            </a:r>
            <a:endParaRPr b="0" i="0" sz="1800" u="none" cap="none" strike="noStrike"/>
          </a:p>
          <a:p>
            <a:pPr indent="-342900" lvl="0" marL="342900" marR="0" rtl="0" algn="just">
              <a:lnSpc>
                <a:spcPct val="80000"/>
              </a:lnSpc>
              <a:spcBef>
                <a:spcPts val="560"/>
              </a:spcBef>
              <a:spcAft>
                <a:spcPts val="0"/>
              </a:spcAft>
              <a:buClr>
                <a:schemeClr val="dk1"/>
              </a:buClr>
              <a:buFont typeface="Arial"/>
              <a:buNone/>
            </a:pPr>
            <a:r>
              <a:rPr b="0" i="0" lang="en-US" sz="2800" u="none" cap="none" strike="noStrike">
                <a:solidFill>
                  <a:schemeClr val="dk1"/>
                </a:solidFill>
                <a:latin typeface="Arial"/>
                <a:ea typeface="Arial"/>
                <a:cs typeface="Arial"/>
                <a:sym typeface="Arial"/>
              </a:rPr>
              <a:t>3.Haiwan dan tumbuhan sentiasa tunduk dan bertasbih kepada Allah.</a:t>
            </a:r>
            <a:endParaRPr b="0" i="0" sz="1800" u="none" cap="none" strike="noStrike"/>
          </a:p>
          <a:p>
            <a:pPr indent="-342900" lvl="0" marL="342900" marR="0" rtl="0" algn="just">
              <a:lnSpc>
                <a:spcPct val="80000"/>
              </a:lnSpc>
              <a:spcBef>
                <a:spcPts val="560"/>
              </a:spcBef>
              <a:spcAft>
                <a:spcPts val="0"/>
              </a:spcAft>
              <a:buClr>
                <a:schemeClr val="dk1"/>
              </a:buClr>
              <a:buFont typeface="Arial"/>
              <a:buNone/>
            </a:pPr>
            <a:r>
              <a:rPr b="0" i="0" lang="en-US" sz="2800" u="none" cap="none" strike="noStrike">
                <a:solidFill>
                  <a:schemeClr val="dk1"/>
                </a:solidFill>
                <a:latin typeface="Arial"/>
                <a:ea typeface="Arial"/>
                <a:cs typeface="Arial"/>
                <a:sym typeface="Arial"/>
              </a:rPr>
              <a:t>4.Allah mengetahui perkara-perkara ghaib</a:t>
            </a:r>
            <a:endParaRPr b="0" i="0" sz="1800" u="none" cap="none" strike="noStrike"/>
          </a:p>
          <a:p>
            <a:pPr indent="-342900" lvl="0" marL="342900" marR="0" rtl="0" algn="just">
              <a:lnSpc>
                <a:spcPct val="80000"/>
              </a:lnSpc>
              <a:spcBef>
                <a:spcPts val="560"/>
              </a:spcBef>
              <a:spcAft>
                <a:spcPts val="0"/>
              </a:spcAft>
              <a:buClr>
                <a:schemeClr val="dk1"/>
              </a:buClr>
              <a:buFont typeface="Arial"/>
              <a:buNone/>
            </a:pPr>
            <a:r>
              <a:rPr b="0" i="0" lang="en-US" sz="2800" u="none" cap="none" strike="noStrike">
                <a:solidFill>
                  <a:schemeClr val="dk1"/>
                </a:solidFill>
                <a:latin typeface="Arial"/>
                <a:ea typeface="Arial"/>
                <a:cs typeface="Arial"/>
                <a:sym typeface="Arial"/>
              </a:rPr>
              <a:t>5.Allah memiliki nama yang agung lagi suci supaya manusia mengambil iktibar.</a:t>
            </a:r>
            <a:endParaRPr b="0" i="0" sz="1800" u="none" cap="none" strike="noStrike"/>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accent2"/>
            </a:gs>
          </a:gsLst>
          <a:lin ang="5400000" scaled="0"/>
        </a:gradFill>
      </p:bgPr>
    </p:bg>
    <p:spTree>
      <p:nvGrpSpPr>
        <p:cNvPr id="163" name="Shape 163"/>
        <p:cNvGrpSpPr/>
        <p:nvPr/>
      </p:nvGrpSpPr>
      <p:grpSpPr>
        <a:xfrm>
          <a:off x="0" y="0"/>
          <a:ext cx="0" cy="0"/>
          <a:chOff x="0" y="0"/>
          <a:chExt cx="0" cy="0"/>
        </a:xfrm>
      </p:grpSpPr>
      <p:pic>
        <p:nvPicPr>
          <p:cNvPr id="164" name="Google Shape;164;p21"/>
          <p:cNvPicPr preferRelativeResize="0"/>
          <p:nvPr/>
        </p:nvPicPr>
        <p:blipFill>
          <a:blip r:embed="rId3">
            <a:alphaModFix/>
          </a:blip>
          <a:stretch>
            <a:fillRect/>
          </a:stretch>
        </p:blipFill>
        <p:spPr>
          <a:xfrm>
            <a:off x="457200" y="304800"/>
            <a:ext cx="4114800" cy="3086100"/>
          </a:xfrm>
          <a:prstGeom prst="rect">
            <a:avLst/>
          </a:prstGeom>
          <a:noFill/>
          <a:ln>
            <a:noFill/>
          </a:ln>
        </p:spPr>
      </p:pic>
      <p:pic>
        <p:nvPicPr>
          <p:cNvPr id="165" name="Google Shape;165;p21"/>
          <p:cNvPicPr preferRelativeResize="0"/>
          <p:nvPr/>
        </p:nvPicPr>
        <p:blipFill>
          <a:blip r:embed="rId4">
            <a:alphaModFix/>
          </a:blip>
          <a:stretch>
            <a:fillRect/>
          </a:stretch>
        </p:blipFill>
        <p:spPr>
          <a:xfrm>
            <a:off x="4267200" y="3525837"/>
            <a:ext cx="4572000" cy="312261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accent2"/>
            </a:gs>
          </a:gsLst>
          <a:lin ang="5400000" scaled="0"/>
        </a:gradFill>
      </p:bgPr>
    </p:bg>
    <p:spTree>
      <p:nvGrpSpPr>
        <p:cNvPr id="169" name="Shape 169"/>
        <p:cNvGrpSpPr/>
        <p:nvPr/>
      </p:nvGrpSpPr>
      <p:grpSpPr>
        <a:xfrm>
          <a:off x="0" y="0"/>
          <a:ext cx="0" cy="0"/>
          <a:chOff x="0" y="0"/>
          <a:chExt cx="0" cy="0"/>
        </a:xfrm>
      </p:grpSpPr>
      <p:pic>
        <p:nvPicPr>
          <p:cNvPr id="170" name="Google Shape;170;p22"/>
          <p:cNvPicPr preferRelativeResize="0"/>
          <p:nvPr/>
        </p:nvPicPr>
        <p:blipFill>
          <a:blip r:embed="rId3">
            <a:alphaModFix/>
          </a:blip>
          <a:stretch>
            <a:fillRect/>
          </a:stretch>
        </p:blipFill>
        <p:spPr>
          <a:xfrm>
            <a:off x="609600" y="1219200"/>
            <a:ext cx="8001000" cy="459263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accent2"/>
            </a:gs>
          </a:gsLst>
          <a:lin ang="5400000" scaled="0"/>
        </a:gradFill>
      </p:bgPr>
    </p:bg>
    <p:spTree>
      <p:nvGrpSpPr>
        <p:cNvPr id="174" name="Shape 174"/>
        <p:cNvGrpSpPr/>
        <p:nvPr/>
      </p:nvGrpSpPr>
      <p:grpSpPr>
        <a:xfrm>
          <a:off x="0" y="0"/>
          <a:ext cx="0" cy="0"/>
          <a:chOff x="0" y="0"/>
          <a:chExt cx="0" cy="0"/>
        </a:xfrm>
      </p:grpSpPr>
      <p:pic>
        <p:nvPicPr>
          <p:cNvPr id="175" name="Google Shape;175;p23"/>
          <p:cNvPicPr preferRelativeResize="0"/>
          <p:nvPr/>
        </p:nvPicPr>
        <p:blipFill>
          <a:blip r:embed="rId3">
            <a:alphaModFix/>
          </a:blip>
          <a:stretch>
            <a:fillRect/>
          </a:stretch>
        </p:blipFill>
        <p:spPr>
          <a:xfrm>
            <a:off x="3429000" y="2286000"/>
            <a:ext cx="2438400" cy="2133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2" name="Shape 92"/>
        <p:cNvGrpSpPr/>
        <p:nvPr/>
      </p:nvGrpSpPr>
      <p:grpSpPr>
        <a:xfrm>
          <a:off x="0" y="0"/>
          <a:ext cx="0" cy="0"/>
          <a:chOff x="0" y="0"/>
          <a:chExt cx="0" cy="0"/>
        </a:xfrm>
      </p:grpSpPr>
      <p:sp>
        <p:nvSpPr>
          <p:cNvPr id="93" name="Google Shape;93;p11"/>
          <p:cNvSpPr txBox="1"/>
          <p:nvPr>
            <p:ph type="title"/>
          </p:nvPr>
        </p:nvSpPr>
        <p:spPr>
          <a:xfrm>
            <a:off x="457200" y="274637"/>
            <a:ext cx="8229600" cy="411162"/>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2000" u="none" cap="none" strike="noStrike">
                <a:solidFill>
                  <a:srgbClr val="FFFF00"/>
                </a:solidFill>
                <a:latin typeface="Arial"/>
                <a:ea typeface="Arial"/>
                <a:cs typeface="Arial"/>
                <a:sym typeface="Arial"/>
              </a:rPr>
              <a:t>SURAH AL-HASYR AYAT 21-24</a:t>
            </a:r>
            <a:endParaRPr b="0" i="0" sz="1800" u="none" cap="none" strike="noStrike"/>
          </a:p>
        </p:txBody>
      </p:sp>
      <p:sp>
        <p:nvSpPr>
          <p:cNvPr id="94" name="Google Shape;94;p11"/>
          <p:cNvSpPr/>
          <p:nvPr/>
        </p:nvSpPr>
        <p:spPr>
          <a:xfrm>
            <a:off x="381000" y="6248400"/>
            <a:ext cx="952500" cy="288925"/>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BACAAN </a:t>
            </a:r>
            <a:endParaRPr b="0" i="0" sz="1800" u="none" cap="none" strike="noStrike"/>
          </a:p>
        </p:txBody>
      </p:sp>
      <p:pic>
        <p:nvPicPr>
          <p:cNvPr id="95" name="Google Shape;95;p11"/>
          <p:cNvPicPr preferRelativeResize="0"/>
          <p:nvPr/>
        </p:nvPicPr>
        <p:blipFill>
          <a:blip r:embed="rId3">
            <a:alphaModFix/>
          </a:blip>
          <a:stretch>
            <a:fillRect/>
          </a:stretch>
        </p:blipFill>
        <p:spPr>
          <a:xfrm>
            <a:off x="685800" y="5486400"/>
            <a:ext cx="533400" cy="533400"/>
          </a:xfrm>
          <a:prstGeom prst="rect">
            <a:avLst/>
          </a:prstGeom>
          <a:noFill/>
          <a:ln>
            <a:noFill/>
          </a:ln>
        </p:spPr>
      </p:pic>
      <p:pic>
        <p:nvPicPr>
          <p:cNvPr id="96" name="Google Shape;96;p11"/>
          <p:cNvPicPr preferRelativeResize="0"/>
          <p:nvPr/>
        </p:nvPicPr>
        <p:blipFill>
          <a:blip r:embed="rId4">
            <a:alphaModFix/>
          </a:blip>
          <a:stretch>
            <a:fillRect/>
          </a:stretch>
        </p:blipFill>
        <p:spPr>
          <a:xfrm>
            <a:off x="1371600" y="914400"/>
            <a:ext cx="6753225" cy="4910137"/>
          </a:xfrm>
          <a:prstGeom prst="rect">
            <a:avLst/>
          </a:prstGeom>
          <a:noFill/>
          <a:ln>
            <a:noFill/>
          </a:ln>
        </p:spPr>
      </p:pic>
      <p:grpSp>
        <p:nvGrpSpPr>
          <p:cNvPr id="97" name="Google Shape;97;p11"/>
          <p:cNvGrpSpPr/>
          <p:nvPr/>
        </p:nvGrpSpPr>
        <p:grpSpPr>
          <a:xfrm>
            <a:off x="5867400" y="5562600"/>
            <a:ext cx="2927350" cy="852487"/>
            <a:chOff x="228600" y="838200"/>
            <a:chExt cx="2927350" cy="852487"/>
          </a:xfrm>
        </p:grpSpPr>
        <p:sp>
          <p:nvSpPr>
            <p:cNvPr id="98" name="Google Shape;98;p11"/>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11"/>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100" name="Google Shape;100;p11"/>
            <p:cNvPicPr preferRelativeResize="0"/>
            <p:nvPr/>
          </p:nvPicPr>
          <p:blipFill>
            <a:blip r:embed="rId5">
              <a:alphaModFix/>
            </a:blip>
            <a:stretch>
              <a:fillRect/>
            </a:stretch>
          </p:blipFill>
          <p:spPr>
            <a:xfrm>
              <a:off x="2286000" y="838200"/>
              <a:ext cx="869950" cy="852487"/>
            </a:xfrm>
            <a:prstGeom prst="rect">
              <a:avLst/>
            </a:prstGeom>
            <a:noFill/>
            <a:ln>
              <a:noFill/>
            </a:ln>
          </p:spPr>
        </p:pic>
        <p:pic>
          <p:nvPicPr>
            <p:cNvPr id="101" name="Google Shape;101;p11"/>
            <p:cNvPicPr preferRelativeResize="0"/>
            <p:nvPr/>
          </p:nvPicPr>
          <p:blipFill>
            <a:blip r:embed="rId6">
              <a:alphaModFix/>
            </a:blip>
            <a:stretch>
              <a:fillRect/>
            </a:stretch>
          </p:blipFill>
          <p:spPr>
            <a:xfrm>
              <a:off x="228600" y="1143000"/>
              <a:ext cx="514350" cy="514350"/>
            </a:xfrm>
            <a:prstGeom prst="rect">
              <a:avLst/>
            </a:prstGeom>
            <a:noFill/>
            <a:ln>
              <a:noFill/>
            </a:ln>
          </p:spPr>
        </p:pic>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12"/>
          <p:cNvSpPr txBox="1"/>
          <p:nvPr>
            <p:ph type="title"/>
          </p:nvPr>
        </p:nvSpPr>
        <p:spPr>
          <a:xfrm>
            <a:off x="685800" y="457200"/>
            <a:ext cx="7772400" cy="762000"/>
          </a:xfrm>
          <a:prstGeom prst="rect">
            <a:avLst/>
          </a:prstGeom>
          <a:solidFill>
            <a:schemeClr val="fo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 AYAT</a:t>
            </a:r>
            <a:endParaRPr b="0" i="0" sz="1800" u="none" cap="none" strike="noStrike"/>
          </a:p>
        </p:txBody>
      </p:sp>
      <p:sp>
        <p:nvSpPr>
          <p:cNvPr id="107" name="Google Shape;107;p12"/>
          <p:cNvSpPr txBox="1"/>
          <p:nvPr/>
        </p:nvSpPr>
        <p:spPr>
          <a:xfrm>
            <a:off x="457200" y="1524000"/>
            <a:ext cx="8077200" cy="4486275"/>
          </a:xfrm>
          <a:prstGeom prst="rect">
            <a:avLst/>
          </a:prstGeom>
          <a:noFill/>
          <a:ln>
            <a:noFill/>
          </a:ln>
        </p:spPr>
        <p:txBody>
          <a:bodyPr anchorCtr="0" anchor="t" bIns="45700" lIns="91425" spcFirstLastPara="1" rIns="91425" wrap="square" tIns="45700">
            <a:noAutofit/>
          </a:bodyPr>
          <a:lstStyle/>
          <a:p>
            <a:pPr indent="0" lvl="0" marL="0" marR="0" rtl="0" algn="just">
              <a:lnSpc>
                <a:spcPct val="100000"/>
              </a:lnSpc>
              <a:spcBef>
                <a:spcPts val="0"/>
              </a:spcBef>
              <a:spcAft>
                <a:spcPts val="0"/>
              </a:spcAft>
              <a:buClr>
                <a:srgbClr val="FFFF00"/>
              </a:buClr>
              <a:buFont typeface="Arial"/>
              <a:buNone/>
            </a:pPr>
            <a:r>
              <a:rPr b="1" i="0" lang="en-US" sz="1800" u="none" cap="none" strike="noStrike">
                <a:solidFill>
                  <a:srgbClr val="FFFF00"/>
                </a:solidFill>
                <a:latin typeface="Arial"/>
                <a:ea typeface="Arial"/>
                <a:cs typeface="Arial"/>
                <a:sym typeface="Arial"/>
              </a:rPr>
              <a:t>Sekiranya kami turunkan alquran ini ke atas gunung, nescaya engkau dapati gunung itu khusyuk serta berkecai kerana takut kepada Allah. Dan ( ingatlah ) contoh-contoh perbandingan ini kami kemukakan kepada umat manusia supaya mereka memikirkannya. Dialah Allah yang tiada tuhan selain Dia, yang mengetahui perkara yang ghaib dan nyata, Dia maha pemurah lagi maha mengasihani. Dialah Allah yang tiada tuhan selain Dia. Yang menguasai ( sekalian alam ) yang maha suci, yang maha selamat sejahtera ( daripada segala kekurangan ). Dia melimpahkan keamanan, yang maha melengkapi segala kebesaran-Nya. Maha suci Allah daripada segala yang mereka sekutukan dengannya. Dialah Allah yang mencipta sekalian makhluk, yang mengadakan ( daripada tiada kepada ada ) yang membentuk rupa ( makhluk-Nya menurut yang dikehendaki-Nya ) bagi-Nyalah nama-nama yang sebaik-baik dan semulia-mulianya. Bertasbih kepada-Nya segala yang dilangit dan dibumi. Dan Dialah yang tidak ada tolok bandingnya, lagi maha bijaksana.</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1" name="Shape 111"/>
        <p:cNvGrpSpPr/>
        <p:nvPr/>
      </p:nvGrpSpPr>
      <p:grpSpPr>
        <a:xfrm>
          <a:off x="0" y="0"/>
          <a:ext cx="0" cy="0"/>
          <a:chOff x="0" y="0"/>
          <a:chExt cx="0" cy="0"/>
        </a:xfrm>
      </p:grpSpPr>
      <p:sp>
        <p:nvSpPr>
          <p:cNvPr id="112" name="Google Shape;112;p13"/>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INTISARI AYAT</a:t>
            </a:r>
            <a:endParaRPr b="0" i="0" sz="1800" u="none" cap="none" strike="noStrike"/>
          </a:p>
        </p:txBody>
      </p:sp>
      <p:sp>
        <p:nvSpPr>
          <p:cNvPr id="113" name="Google Shape;113;p13"/>
          <p:cNvSpPr txBox="1"/>
          <p:nvPr>
            <p:ph idx="1" type="body"/>
          </p:nvPr>
        </p:nvSpPr>
        <p:spPr>
          <a:xfrm>
            <a:off x="457200" y="2103437"/>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Allah menyatakan sekiranya al-Quran diturunkan ke atas gunung yang teguh, nescaya ia akan pecah.</a:t>
            </a:r>
            <a:endParaRPr b="0" i="0" sz="1800" u="none" cap="none" strike="noStrike"/>
          </a:p>
          <a:p>
            <a:pPr indent="-342900" lvl="0" marL="342900" marR="0" rtl="0" algn="just">
              <a:lnSpc>
                <a:spcPct val="80000"/>
              </a:lnSpc>
              <a:spcBef>
                <a:spcPts val="56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Ini disebabkan gunung tidak mampu melaksanakan tanggungjawab untuk menyebarkan ajaran al-Quran serta melaksanakannya.</a:t>
            </a:r>
            <a:endParaRPr b="0" i="0" sz="1800" u="none" cap="none" strike="noStrike"/>
          </a:p>
          <a:p>
            <a:pPr indent="-342900" lvl="0" marL="342900" marR="0" rtl="0" algn="just">
              <a:lnSpc>
                <a:spcPct val="80000"/>
              </a:lnSpc>
              <a:spcBef>
                <a:spcPts val="56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Allah mempunyai nama-nama yang indah dan sifat yang sempurna.</a:t>
            </a:r>
            <a:endParaRPr b="0" i="0" sz="1800" u="none" cap="none" strike="noStrike"/>
          </a:p>
          <a:p>
            <a:pPr indent="-342900" lvl="0" marL="342900" marR="0" rtl="0" algn="just">
              <a:lnSpc>
                <a:spcPct val="80000"/>
              </a:lnSpc>
              <a:spcBef>
                <a:spcPts val="56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Semua makhluk di langit dan di bumi tunduk dan bertasbih kepada Allah.</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7" name="Shape 117"/>
        <p:cNvGrpSpPr/>
        <p:nvPr/>
      </p:nvGrpSpPr>
      <p:grpSpPr>
        <a:xfrm>
          <a:off x="0" y="0"/>
          <a:ext cx="0" cy="0"/>
          <a:chOff x="0" y="0"/>
          <a:chExt cx="0" cy="0"/>
        </a:xfrm>
      </p:grpSpPr>
      <p:sp>
        <p:nvSpPr>
          <p:cNvPr id="118" name="Google Shape;118;p14"/>
          <p:cNvSpPr txBox="1"/>
          <p:nvPr>
            <p:ph type="title"/>
          </p:nvPr>
        </p:nvSpPr>
        <p:spPr>
          <a:xfrm>
            <a:off x="457200" y="274637"/>
            <a:ext cx="8229600" cy="868362"/>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KEISTIMEWAAN AL-QURAN</a:t>
            </a:r>
            <a:endParaRPr b="0" i="0" sz="1800" u="none" cap="none" strike="noStrike"/>
          </a:p>
        </p:txBody>
      </p:sp>
      <p:sp>
        <p:nvSpPr>
          <p:cNvPr id="119" name="Google Shape;119;p14"/>
          <p:cNvSpPr txBox="1"/>
          <p:nvPr>
            <p:ph idx="1" type="body"/>
          </p:nvPr>
        </p:nvSpPr>
        <p:spPr>
          <a:xfrm>
            <a:off x="3276600" y="1371600"/>
            <a:ext cx="5562600" cy="52578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lt1"/>
              </a:buClr>
              <a:buSzPts val="2800"/>
              <a:buFont typeface="Arial"/>
              <a:buChar char="•"/>
            </a:pPr>
            <a:r>
              <a:rPr b="0" i="0" lang="en-US" sz="2800" u="none" cap="none" strike="noStrike">
                <a:solidFill>
                  <a:schemeClr val="lt1"/>
                </a:solidFill>
                <a:latin typeface="Arial"/>
                <a:ea typeface="Arial"/>
                <a:cs typeface="Arial"/>
                <a:sym typeface="Arial"/>
              </a:rPr>
              <a:t>Al-Quran mempunyai banyak keistimewaan, antaranya ialah :</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1.Mukjizat agung kepada Rasulullah.</a:t>
            </a:r>
            <a:endParaRPr b="0" i="0" sz="1800" u="none" cap="none" strike="noStrike"/>
          </a:p>
          <a:p>
            <a:pPr indent="-342900" lvl="0" marL="342900" marR="0" rtl="0" algn="just">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2.Kandungan al-Quran lengkap merangkumi semua aspek kehidupan seperti akhlak, ekonomi, sosial, sains dan politik.</a:t>
            </a:r>
            <a:endParaRPr b="0" i="0" sz="1800" u="none" cap="none" strike="noStrike"/>
          </a:p>
          <a:p>
            <a:pPr indent="-342900" lvl="0" marL="342900" marR="0" rtl="0" algn="just">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3.Ajarannya sesuai dilaksanakan untuk semua bangsa, tempat dan masa.</a:t>
            </a:r>
            <a:endParaRPr b="0" i="0" sz="1800" u="none" cap="none" strike="noStrike"/>
          </a:p>
          <a:p>
            <a:pPr indent="0" lvl="0" marL="0" marR="0" rtl="0" algn="l">
              <a:spcBef>
                <a:spcPts val="0"/>
              </a:spcBef>
              <a:spcAft>
                <a:spcPts val="0"/>
              </a:spcAft>
              <a:buNone/>
            </a:pPr>
            <a:r>
              <a:t/>
            </a:r>
            <a:endParaRPr b="0" i="0" sz="1800" u="none" cap="none" strike="noStrike"/>
          </a:p>
        </p:txBody>
      </p:sp>
      <p:pic>
        <p:nvPicPr>
          <p:cNvPr id="120" name="Google Shape;120;p14"/>
          <p:cNvPicPr preferRelativeResize="0"/>
          <p:nvPr/>
        </p:nvPicPr>
        <p:blipFill>
          <a:blip r:embed="rId4">
            <a:alphaModFix/>
          </a:blip>
          <a:stretch>
            <a:fillRect/>
          </a:stretch>
        </p:blipFill>
        <p:spPr>
          <a:xfrm>
            <a:off x="228600" y="2667000"/>
            <a:ext cx="2819400" cy="17176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4" name="Shape 124"/>
        <p:cNvGrpSpPr/>
        <p:nvPr/>
      </p:nvGrpSpPr>
      <p:grpSpPr>
        <a:xfrm>
          <a:off x="0" y="0"/>
          <a:ext cx="0" cy="0"/>
          <a:chOff x="0" y="0"/>
          <a:chExt cx="0" cy="0"/>
        </a:xfrm>
      </p:grpSpPr>
      <p:sp>
        <p:nvSpPr>
          <p:cNvPr id="125" name="Google Shape;125;p15"/>
          <p:cNvSpPr txBox="1"/>
          <p:nvPr>
            <p:ph idx="1" type="body"/>
          </p:nvPr>
        </p:nvSpPr>
        <p:spPr>
          <a:xfrm>
            <a:off x="457200" y="914400"/>
            <a:ext cx="4800600" cy="52578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4.Terpelihara dari sebarang perubahan dan penyelewengan hingga kiamat.</a:t>
            </a:r>
            <a:endParaRPr b="0" i="0" sz="1800" u="none" cap="none" strike="noStrike"/>
          </a:p>
          <a:p>
            <a:pPr indent="-342900" lvl="0" marL="342900" marR="0" rtl="0" algn="l">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5.Tiada makhluk yang mampu menandingi keindahan bahasa al-Quran.</a:t>
            </a:r>
            <a:endParaRPr b="0" i="0" sz="1800" u="none" cap="none" strike="noStrike"/>
          </a:p>
          <a:p>
            <a:pPr indent="-342900" lvl="0" marL="342900" marR="0" rtl="0" algn="l">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6.Membimbing manusia menuju kebahagiaaan hidup di dunia dan akhirat.</a:t>
            </a:r>
            <a:endParaRPr b="0" i="0" sz="1800" u="none" cap="none" strike="noStrike"/>
          </a:p>
          <a:p>
            <a:pPr indent="-342900" lvl="0" marL="342900" marR="0" rtl="0" algn="l">
              <a:lnSpc>
                <a:spcPct val="80000"/>
              </a:lnSpc>
              <a:spcBef>
                <a:spcPts val="560"/>
              </a:spcBef>
              <a:spcAft>
                <a:spcPts val="0"/>
              </a:spcAft>
              <a:buClr>
                <a:schemeClr val="lt1"/>
              </a:buClr>
              <a:buFont typeface="Arial"/>
              <a:buNone/>
            </a:pPr>
            <a:r>
              <a:rPr b="0" i="0" lang="en-US" sz="2800" u="none" cap="none" strike="noStrike">
                <a:solidFill>
                  <a:schemeClr val="lt1"/>
                </a:solidFill>
                <a:latin typeface="Arial"/>
                <a:ea typeface="Arial"/>
                <a:cs typeface="Arial"/>
                <a:sym typeface="Arial"/>
              </a:rPr>
              <a:t>7.Setiap huruf yang dibaca dikira ibadat dan diberikan pahala.</a:t>
            </a:r>
            <a:endParaRPr b="0" i="0" sz="1800" u="none" cap="none" strike="noStrike"/>
          </a:p>
        </p:txBody>
      </p:sp>
      <p:pic>
        <p:nvPicPr>
          <p:cNvPr id="126" name="Google Shape;126;p15"/>
          <p:cNvPicPr preferRelativeResize="0"/>
          <p:nvPr/>
        </p:nvPicPr>
        <p:blipFill>
          <a:blip r:embed="rId4">
            <a:alphaModFix/>
          </a:blip>
          <a:stretch>
            <a:fillRect/>
          </a:stretch>
        </p:blipFill>
        <p:spPr>
          <a:xfrm>
            <a:off x="5410200" y="914400"/>
            <a:ext cx="3429000" cy="2971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0" name="Shape 130"/>
        <p:cNvGrpSpPr/>
        <p:nvPr/>
      </p:nvGrpSpPr>
      <p:grpSpPr>
        <a:xfrm>
          <a:off x="0" y="0"/>
          <a:ext cx="0" cy="0"/>
          <a:chOff x="0" y="0"/>
          <a:chExt cx="0" cy="0"/>
        </a:xfrm>
      </p:grpSpPr>
      <p:sp>
        <p:nvSpPr>
          <p:cNvPr id="131" name="Google Shape;131;p16"/>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MAKHLUK SELAIN MANUSIA TUNDUK DAN PATUH KEPADA ALLAH</a:t>
            </a:r>
            <a:endParaRPr b="0" i="0" sz="1800" u="none" cap="none" strike="noStrike"/>
          </a:p>
        </p:txBody>
      </p:sp>
      <p:sp>
        <p:nvSpPr>
          <p:cNvPr id="132" name="Google Shape;132;p16"/>
          <p:cNvSpPr txBox="1"/>
          <p:nvPr>
            <p:ph idx="1" type="body"/>
          </p:nvPr>
        </p:nvSpPr>
        <p:spPr>
          <a:xfrm>
            <a:off x="457200" y="1600200"/>
            <a:ext cx="4800600" cy="4876800"/>
          </a:xfrm>
          <a:prstGeom prst="rect">
            <a:avLst/>
          </a:prstGeom>
          <a:solidFill>
            <a:schemeClr val="accent2"/>
          </a:solid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Dalam ayat 24 surah al-Hasyr Allah menyatakan bahawa semua makhluk tunduk dan patuh kepada Allah.</a:t>
            </a:r>
            <a:endParaRPr b="0" i="0" sz="1800" u="none" cap="none" strike="noStrike"/>
          </a:p>
          <a:p>
            <a:pPr indent="-342900" lvl="0" marL="342900" marR="0" rtl="0" algn="l">
              <a:lnSpc>
                <a:spcPct val="80000"/>
              </a:lnSpc>
              <a:spcBef>
                <a:spcPts val="48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Antaranya dengan cara bertasbih dan mengikut semua ketentuan dan peraturan yang ditetapkan oleh Allah.</a:t>
            </a:r>
            <a:endParaRPr b="0" i="0" sz="1800" u="none" cap="none" strike="noStrike"/>
          </a:p>
          <a:p>
            <a:pPr indent="-342900" lvl="0" marL="342900" marR="0" rtl="0" algn="l">
              <a:lnSpc>
                <a:spcPct val="80000"/>
              </a:lnSpc>
              <a:spcBef>
                <a:spcPts val="48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Contohnya matahari dan bulan sentiasa beredar mengikut paksinya.</a:t>
            </a:r>
            <a:endParaRPr b="0" i="0" sz="1800" u="none" cap="none" strike="noStrike"/>
          </a:p>
          <a:p>
            <a:pPr indent="-342900" lvl="0" marL="342900" marR="0" rtl="0" algn="l">
              <a:lnSpc>
                <a:spcPct val="80000"/>
              </a:lnSpc>
              <a:spcBef>
                <a:spcPts val="480"/>
              </a:spcBef>
              <a:spcAft>
                <a:spcPts val="0"/>
              </a:spcAft>
              <a:buClr>
                <a:schemeClr val="lt1"/>
              </a:buClr>
              <a:buSzPts val="2400"/>
              <a:buFont typeface="Arial"/>
              <a:buChar char="•"/>
            </a:pPr>
            <a:r>
              <a:rPr b="0" i="0" lang="en-US" sz="2400" u="none" cap="none" strike="noStrike">
                <a:solidFill>
                  <a:schemeClr val="lt1"/>
                </a:solidFill>
                <a:latin typeface="Arial"/>
                <a:ea typeface="Arial"/>
                <a:cs typeface="Arial"/>
                <a:sym typeface="Arial"/>
              </a:rPr>
              <a:t>Sebagai manusia yang mempunyai akal, kita sepatutnya tidak menderhakai Allah yang telah mencipta kita.</a:t>
            </a:r>
            <a:endParaRPr b="0" i="0" sz="1800" u="none" cap="none" strike="noStrike"/>
          </a:p>
        </p:txBody>
      </p:sp>
      <p:pic>
        <p:nvPicPr>
          <p:cNvPr id="133" name="Google Shape;133;p16"/>
          <p:cNvPicPr preferRelativeResize="0"/>
          <p:nvPr/>
        </p:nvPicPr>
        <p:blipFill>
          <a:blip r:embed="rId4">
            <a:alphaModFix/>
          </a:blip>
          <a:stretch>
            <a:fillRect/>
          </a:stretch>
        </p:blipFill>
        <p:spPr>
          <a:xfrm>
            <a:off x="5486400" y="1828800"/>
            <a:ext cx="3421062" cy="4419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7" name="Shape 137"/>
        <p:cNvGrpSpPr/>
        <p:nvPr/>
      </p:nvGrpSpPr>
      <p:grpSpPr>
        <a:xfrm>
          <a:off x="0" y="0"/>
          <a:ext cx="0" cy="0"/>
          <a:chOff x="0" y="0"/>
          <a:chExt cx="0" cy="0"/>
        </a:xfrm>
      </p:grpSpPr>
      <p:sp>
        <p:nvSpPr>
          <p:cNvPr id="138" name="Google Shape;138;p17"/>
          <p:cNvSpPr txBox="1"/>
          <p:nvPr>
            <p:ph type="title"/>
          </p:nvPr>
        </p:nvSpPr>
        <p:spPr>
          <a:xfrm>
            <a:off x="457200" y="274637"/>
            <a:ext cx="8229600" cy="792162"/>
          </a:xfrm>
          <a:prstGeom prst="rect">
            <a:avLst/>
          </a:prstGeom>
          <a:solidFill>
            <a:srgbClr val="FF00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CARA MENGHAYATI AL QURAN</a:t>
            </a:r>
            <a:endParaRPr b="0" i="0" sz="1800" u="none" cap="none" strike="noStrike"/>
          </a:p>
        </p:txBody>
      </p:sp>
      <p:sp>
        <p:nvSpPr>
          <p:cNvPr id="139" name="Google Shape;139;p17"/>
          <p:cNvSpPr txBox="1"/>
          <p:nvPr>
            <p:ph idx="1" type="body"/>
          </p:nvPr>
        </p:nvSpPr>
        <p:spPr>
          <a:xfrm>
            <a:off x="457200" y="1219200"/>
            <a:ext cx="8229600" cy="54102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rgbClr val="FFFF00"/>
              </a:buClr>
              <a:buFont typeface="Arial"/>
              <a:buNone/>
            </a:pPr>
            <a:r>
              <a:rPr b="0" i="0" lang="en-US" sz="2400" u="none" cap="none" strike="noStrike">
                <a:solidFill>
                  <a:srgbClr val="FFFF00"/>
                </a:solidFill>
                <a:latin typeface="Arial"/>
                <a:ea typeface="Arial"/>
                <a:cs typeface="Arial"/>
                <a:sym typeface="Arial"/>
              </a:rPr>
              <a:t>      </a:t>
            </a:r>
            <a:r>
              <a:rPr b="1" i="0" lang="en-US" sz="2400" u="none" cap="none" strike="noStrike">
                <a:solidFill>
                  <a:srgbClr val="FFFF00"/>
                </a:solidFill>
                <a:latin typeface="Arial"/>
                <a:ea typeface="Arial"/>
                <a:cs typeface="Arial"/>
                <a:sym typeface="Arial"/>
              </a:rPr>
              <a:t>Langkah-langkah yang boleh dilakukan untuk menjadi seorang yang menghayati al-Quran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Istiqamah dalam membaca al-Quran</a:t>
            </a:r>
            <a:endParaRPr b="0" i="0" sz="1800" u="none" cap="none" strike="noStrike"/>
          </a:p>
          <a:p>
            <a:pPr indent="-342900" lvl="0" marL="342900" marR="0" rtl="0" algn="just">
              <a:lnSpc>
                <a:spcPct val="9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Memahami dan mengamalkan kandungan al-Quran dalam kehidupan seharian</a:t>
            </a:r>
            <a:endParaRPr b="0" i="0" sz="1800" u="none" cap="none" strike="noStrike"/>
          </a:p>
          <a:p>
            <a:pPr indent="-342900" lvl="0" marL="342900" marR="0" rtl="0" algn="just">
              <a:lnSpc>
                <a:spcPct val="9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Sentiasa mempelajari dan mendalami isi kandungan al-Quran</a:t>
            </a:r>
            <a:endParaRPr b="0" i="0" sz="1800" u="none" cap="none" strike="noStrike"/>
          </a:p>
          <a:p>
            <a:pPr indent="-342900" lvl="0" marL="342900" marR="0" rtl="0" algn="just">
              <a:lnSpc>
                <a:spcPct val="90000"/>
              </a:lnSpc>
              <a:spcBef>
                <a:spcPts val="480"/>
              </a:spcBef>
              <a:spcAft>
                <a:spcPts val="0"/>
              </a:spcAft>
              <a:buClr>
                <a:srgbClr val="FFFF00"/>
              </a:buClr>
              <a:buSzPts val="2400"/>
              <a:buFont typeface="Arial"/>
              <a:buChar char="•"/>
            </a:pPr>
            <a:r>
              <a:rPr b="0" i="0" lang="en-US" sz="2400" u="none" cap="none" strike="noStrike">
                <a:solidFill>
                  <a:srgbClr val="FFFF00"/>
                </a:solidFill>
                <a:latin typeface="Arial"/>
                <a:ea typeface="Arial"/>
                <a:cs typeface="Arial"/>
                <a:sym typeface="Arial"/>
              </a:rPr>
              <a:t>Membaca al-Quran dengan bertajwid dan bertarannum.</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chemeClr val="lt1"/>
            </a:gs>
          </a:gsLst>
          <a:lin ang="5400000" scaled="0"/>
        </a:gradFill>
      </p:bgPr>
    </p:bg>
    <p:spTree>
      <p:nvGrpSpPr>
        <p:cNvPr id="143" name="Shape 143"/>
        <p:cNvGrpSpPr/>
        <p:nvPr/>
      </p:nvGrpSpPr>
      <p:grpSpPr>
        <a:xfrm>
          <a:off x="0" y="0"/>
          <a:ext cx="0" cy="0"/>
          <a:chOff x="0" y="0"/>
          <a:chExt cx="0" cy="0"/>
        </a:xfrm>
      </p:grpSpPr>
      <p:sp>
        <p:nvSpPr>
          <p:cNvPr id="144" name="Google Shape;144;p18"/>
          <p:cNvSpPr txBox="1"/>
          <p:nvPr>
            <p:ph type="title"/>
          </p:nvPr>
        </p:nvSpPr>
        <p:spPr>
          <a:xfrm>
            <a:off x="990600" y="271462"/>
            <a:ext cx="7775575" cy="11763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2"/>
              </a:buClr>
              <a:buFont typeface="Quattrocento"/>
              <a:buNone/>
            </a:pPr>
            <a:r>
              <a:rPr b="1" i="0" lang="en-US" sz="3200" u="none" cap="none" strike="noStrike">
                <a:solidFill>
                  <a:schemeClr val="dk2"/>
                </a:solidFill>
                <a:latin typeface="Quattrocento"/>
                <a:ea typeface="Quattrocento"/>
                <a:cs typeface="Quattrocento"/>
                <a:sym typeface="Quattrocento"/>
              </a:rPr>
              <a:t>PERBANDINGAN ANTARA GUNUNG DAN ORANG YANG INGKAR KEPADA ALLAH</a:t>
            </a:r>
            <a:endParaRPr b="0" i="0" sz="1800" u="none" cap="none" strike="noStrike"/>
          </a:p>
        </p:txBody>
      </p:sp>
      <p:sp>
        <p:nvSpPr>
          <p:cNvPr id="145" name="Google Shape;145;p18"/>
          <p:cNvSpPr txBox="1"/>
          <p:nvPr>
            <p:ph idx="1" type="body"/>
          </p:nvPr>
        </p:nvSpPr>
        <p:spPr>
          <a:xfrm>
            <a:off x="457200" y="1951037"/>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accent2"/>
              </a:buClr>
              <a:buSzPts val="2800"/>
              <a:buFont typeface="Quattrocento"/>
              <a:buChar char="•"/>
            </a:pPr>
            <a:r>
              <a:rPr b="0" i="0" lang="en-US" sz="2800" u="none" cap="none" strike="noStrike">
                <a:solidFill>
                  <a:schemeClr val="dk1"/>
                </a:solidFill>
                <a:latin typeface="Quattrocento"/>
                <a:ea typeface="Quattrocento"/>
                <a:cs typeface="Quattrocento"/>
                <a:sym typeface="Quattrocento"/>
              </a:rPr>
              <a:t>Allah membandingkan keingkaran manusia menerima al-Quran dengan sifat gunung yang hancur berkecai apabila diturunkan al-Quran.</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Quattrocento"/>
              <a:buChar char="•"/>
            </a:pPr>
            <a:r>
              <a:rPr b="0" i="0" lang="en-US" sz="2800" u="none" cap="none" strike="noStrike">
                <a:solidFill>
                  <a:schemeClr val="dk1"/>
                </a:solidFill>
                <a:latin typeface="Quattrocento"/>
                <a:ea typeface="Quattrocento"/>
                <a:cs typeface="Quattrocento"/>
                <a:sym typeface="Quattrocento"/>
              </a:rPr>
              <a:t>Allah membuat perbandingan ini sebagai peringatan kepada orang kafir yang keras hati dan bersikap kasar.</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Quattrocento"/>
              <a:buChar char="•"/>
            </a:pPr>
            <a:r>
              <a:rPr b="0" i="0" lang="en-US" sz="2800" u="none" cap="none" strike="noStrike">
                <a:solidFill>
                  <a:schemeClr val="dk1"/>
                </a:solidFill>
                <a:latin typeface="Quattrocento"/>
                <a:ea typeface="Quattrocento"/>
                <a:cs typeface="Quattrocento"/>
                <a:sym typeface="Quattrocento"/>
              </a:rPr>
              <a:t>Allah juga mengingatkan orang yang tidak khusyuk membaca al-Quran.</a:t>
            </a:r>
            <a:endParaRPr b="0" i="0" sz="1800" u="none" cap="none" strike="noStrike"/>
          </a:p>
          <a:p>
            <a:pPr indent="-342900" lvl="0" marL="342900" marR="0" rtl="0" algn="just">
              <a:lnSpc>
                <a:spcPct val="80000"/>
              </a:lnSpc>
              <a:spcBef>
                <a:spcPts val="560"/>
              </a:spcBef>
              <a:spcAft>
                <a:spcPts val="0"/>
              </a:spcAft>
              <a:buClr>
                <a:schemeClr val="accent2"/>
              </a:buClr>
              <a:buSzPts val="2800"/>
              <a:buFont typeface="Quattrocento"/>
              <a:buChar char="•"/>
            </a:pPr>
            <a:r>
              <a:rPr b="0" i="0" lang="en-US" sz="2800" u="none" cap="none" strike="noStrike">
                <a:solidFill>
                  <a:schemeClr val="dk1"/>
                </a:solidFill>
                <a:latin typeface="Quattrocento"/>
                <a:ea typeface="Quattrocento"/>
                <a:cs typeface="Quattrocento"/>
                <a:sym typeface="Quattrocento"/>
              </a:rPr>
              <a:t>Sekiranya gunung mendengar ayat-ayat Allah nescaya akan hancur berkecai kerana takut kepada Allah.</a:t>
            </a:r>
            <a:endParaRPr b="0" i="0" sz="1800" u="none" cap="none" strike="noStrike"/>
          </a:p>
        </p:txBody>
      </p:sp>
    </p:spTree>
  </p:cSld>
  <p:clrMapOvr>
    <a:masterClrMapping/>
  </p:clrMapOvr>
</p:sld>
</file>

<file path=ppt/theme/theme1.xml><?xml version="1.0" encoding="utf-8"?>
<a:theme xmlns:a="http://schemas.openxmlformats.org/drawingml/2006/main" xmlns:r="http://schemas.openxmlformats.org/officeDocument/2006/relationships" name="Glass Layers">
  <a:themeElements>
    <a:clrScheme name="Glass Layers 1">
      <a:dk1>
        <a:srgbClr val="FFFFFF"/>
      </a:dk1>
      <a:lt1>
        <a:srgbClr val="008000"/>
      </a:lt1>
      <a:dk2>
        <a:srgbClr val="FFFFB7"/>
      </a:dk2>
      <a:lt2>
        <a:srgbClr val="006600"/>
      </a:lt2>
      <a:accent1>
        <a:srgbClr val="99CC00"/>
      </a:accent1>
      <a:accent2>
        <a:srgbClr val="00CC00"/>
      </a:accent2>
      <a:accent3>
        <a:srgbClr val="008000"/>
      </a:accent3>
      <a:accent4>
        <a:srgbClr val="99CC00"/>
      </a:accent4>
      <a:accent5>
        <a:srgbClr val="00CC00"/>
      </a:accent5>
      <a:accent6>
        <a:srgbClr val="008000"/>
      </a:accent6>
      <a:hlink>
        <a:srgbClr val="99FF66"/>
      </a:hlink>
      <a:folHlink>
        <a:srgbClr val="FFFF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OARING">
  <a:themeElements>
    <a:clrScheme name="SOARING 1">
      <a:dk1>
        <a:srgbClr val="FFFFFF"/>
      </a:dk1>
      <a:lt1>
        <a:srgbClr val="0000FF"/>
      </a:lt1>
      <a:dk2>
        <a:srgbClr val="FFCC66"/>
      </a:dk2>
      <a:lt2>
        <a:srgbClr val="000000"/>
      </a:lt2>
      <a:accent1>
        <a:srgbClr val="00FFFF"/>
      </a:accent1>
      <a:accent2>
        <a:srgbClr val="FFFF00"/>
      </a:accent2>
      <a:accent3>
        <a:srgbClr val="0000FF"/>
      </a:accent3>
      <a:accent4>
        <a:srgbClr val="00FFFF"/>
      </a:accent4>
      <a:accent5>
        <a:srgbClr val="FFFF00"/>
      </a:accent5>
      <a:accent6>
        <a:srgbClr val="0000FF"/>
      </a:accent6>
      <a:hlink>
        <a:srgbClr val="FF0033"/>
      </a:hlink>
      <a:folHlink>
        <a:srgbClr val="3366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MOVNGLIN">
  <a:themeElements>
    <a:clrScheme name="MOVNGLIN 1">
      <a:dk1>
        <a:srgbClr val="FFFFFF"/>
      </a:dk1>
      <a:lt1>
        <a:srgbClr val="00279F"/>
      </a:lt1>
      <a:dk2>
        <a:srgbClr val="FAFD00"/>
      </a:dk2>
      <a:lt2>
        <a:srgbClr val="000000"/>
      </a:lt2>
      <a:accent1>
        <a:srgbClr val="FE9B03"/>
      </a:accent1>
      <a:accent2>
        <a:srgbClr val="FF0000"/>
      </a:accent2>
      <a:accent3>
        <a:srgbClr val="00279F"/>
      </a:accent3>
      <a:accent4>
        <a:srgbClr val="FE9B03"/>
      </a:accent4>
      <a:accent5>
        <a:srgbClr val="FF0000"/>
      </a:accent5>
      <a:accent6>
        <a:srgbClr val="00279F"/>
      </a:accent6>
      <a:hlink>
        <a:srgbClr val="00FF00"/>
      </a:hlink>
      <a:folHlink>
        <a:srgbClr val="CF0E3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