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8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9.xml"/>
  <Override ContentType="application/vnd.openxmlformats-officedocument.presentationml.slideMaster+xml" PartName="/ppt/slideMasters/slideMaster11.xml"/>
  <Override ContentType="application/vnd.openxmlformats-officedocument.presentationml.slideMaster+xml" PartName="/ppt/slideMasters/slideMaster12.xml"/>
  <Override ContentType="application/vnd.openxmlformats-officedocument.presentationml.slideMaster+xml" PartName="/ppt/slideMasters/slideMaster10.xml"/>
  <Override ContentType="application/vnd.openxmlformats-officedocument.presentationml.slideMaster+xml" PartName="/ppt/slideMasters/slideMaster1.xml"/>
  <Override ContentType="application/vnd.openxmlformats-officedocument.presentationml.slideMaster+xml" PartName="/ppt/slideMasters/slideMaster4.xml"/>
  <Override ContentType="application/vnd.openxmlformats-officedocument.presentationml.slideMaster+xml" PartName="/ppt/slideMasters/slideMaster7.xml"/>
  <Override ContentType="application/vnd.openxmlformats-officedocument.presentationml.slideMaster+xml" PartName="/ppt/slideMasters/slideMaster6.xml"/>
  <Override ContentType="application/vnd.openxmlformats-officedocument.presentationml.slideMaster+xml" PartName="/ppt/slideMasters/slideMaster5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6.xml"/>
  <Override ContentType="application/vnd.openxmlformats-officedocument.theme+xml" PartName="/ppt/theme/theme3.xml"/>
  <Override ContentType="application/vnd.openxmlformats-officedocument.theme+xml" PartName="/ppt/theme/theme11.xml"/>
  <Override ContentType="application/vnd.openxmlformats-officedocument.theme+xml" PartName="/ppt/theme/theme5.xml"/>
  <Override ContentType="application/vnd.openxmlformats-officedocument.theme+xml" PartName="/ppt/theme/theme9.xml"/>
  <Override ContentType="application/vnd.openxmlformats-officedocument.theme+xml" PartName="/ppt/theme/theme13.xml"/>
  <Override ContentType="application/vnd.openxmlformats-officedocument.theme+xml" PartName="/ppt/theme/theme7.xml"/>
  <Override ContentType="application/vnd.openxmlformats-officedocument.theme+xml" PartName="/ppt/theme/theme2.xml"/>
  <Override ContentType="application/vnd.openxmlformats-officedocument.theme+xml" PartName="/ppt/theme/theme4.xml"/>
  <Override ContentType="application/vnd.openxmlformats-officedocument.theme+xml" PartName="/ppt/theme/theme8.xml"/>
  <Override ContentType="application/vnd.openxmlformats-officedocument.theme+xml" PartName="/ppt/theme/theme10.xml"/>
  <Override ContentType="application/vnd.openxmlformats-officedocument.theme+xml" PartName="/ppt/theme/theme1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62" r:id="rId3"/>
    <p:sldMasterId id="2147483663" r:id="rId4"/>
    <p:sldMasterId id="2147483664" r:id="rId5"/>
    <p:sldMasterId id="2147483665" r:id="rId6"/>
    <p:sldMasterId id="2147483666" r:id="rId7"/>
    <p:sldMasterId id="2147483667" r:id="rId8"/>
    <p:sldMasterId id="2147483668" r:id="rId9"/>
    <p:sldMasterId id="2147483669" r:id="rId10"/>
    <p:sldMasterId id="2147483670" r:id="rId11"/>
    <p:sldMasterId id="2147483671" r:id="rId12"/>
    <p:sldMasterId id="2147483672" r:id="rId13"/>
    <p:sldMasterId id="2147483673" r:id="rId14"/>
  </p:sldMasterIdLst>
  <p:notesMasterIdLst>
    <p:notesMasterId r:id="rId15"/>
  </p:notesMasterIdLst>
  <p:sldIdLst>
    <p:sldId id="256" r:id="rId16"/>
    <p:sldId id="257" r:id="rId17"/>
    <p:sldId id="258" r:id="rId18"/>
    <p:sldId id="259" r:id="rId19"/>
    <p:sldId id="260" r:id="rId20"/>
    <p:sldId id="261" r:id="rId21"/>
    <p:sldId id="262" r:id="rId22"/>
    <p:sldId id="263" r:id="rId23"/>
    <p:sldId id="264" r:id="rId24"/>
    <p:sldId id="265" r:id="rId25"/>
    <p:sldId id="266" r:id="rId26"/>
    <p:sldId id="267" r:id="rId27"/>
    <p:sldId id="268" r:id="rId28"/>
    <p:sldId id="269" r:id="rId29"/>
    <p:sldId id="270" r:id="rId30"/>
  </p:sldIdLst>
  <p:sldSz cy="6858000" cx="9144000"/>
  <p:notesSz cx="6858000" cy="9144000"/>
  <p:embeddedFontLst>
    <p:embeddedFont>
      <p:font typeface="Quattrocento"/>
      <p:regular r:id="rId31"/>
      <p:bold r:id="rId32"/>
    </p:embeddedFont>
    <p:embeddedFont>
      <p:font typeface="Arial Narrow"/>
      <p:regular r:id="rId33"/>
      <p:bold r:id="rId34"/>
      <p:italic r:id="rId35"/>
      <p:boldItalic r:id="rId36"/>
    </p:embeddedFont>
    <p:embeddedFont>
      <p:font typeface="Tahoma"/>
      <p:regular r:id="rId37"/>
      <p:bold r:id="rId3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5.xml"/><Relationship Id="rId22" Type="http://schemas.openxmlformats.org/officeDocument/2006/relationships/slide" Target="slides/slide7.xml"/><Relationship Id="rId21" Type="http://schemas.openxmlformats.org/officeDocument/2006/relationships/slide" Target="slides/slide6.xml"/><Relationship Id="rId24" Type="http://schemas.openxmlformats.org/officeDocument/2006/relationships/slide" Target="slides/slide9.xml"/><Relationship Id="rId23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Master" Target="slideMasters/slideMaster7.xml"/><Relationship Id="rId26" Type="http://schemas.openxmlformats.org/officeDocument/2006/relationships/slide" Target="slides/slide11.xml"/><Relationship Id="rId25" Type="http://schemas.openxmlformats.org/officeDocument/2006/relationships/slide" Target="slides/slide10.xml"/><Relationship Id="rId28" Type="http://schemas.openxmlformats.org/officeDocument/2006/relationships/slide" Target="slides/slide13.xml"/><Relationship Id="rId27" Type="http://schemas.openxmlformats.org/officeDocument/2006/relationships/slide" Target="slides/slide12.xml"/><Relationship Id="rId5" Type="http://schemas.openxmlformats.org/officeDocument/2006/relationships/slideMaster" Target="slideMasters/slideMaster3.xml"/><Relationship Id="rId6" Type="http://schemas.openxmlformats.org/officeDocument/2006/relationships/slideMaster" Target="slideMasters/slideMaster4.xml"/><Relationship Id="rId29" Type="http://schemas.openxmlformats.org/officeDocument/2006/relationships/slide" Target="slides/slide14.xml"/><Relationship Id="rId7" Type="http://schemas.openxmlformats.org/officeDocument/2006/relationships/slideMaster" Target="slideMasters/slideMaster5.xml"/><Relationship Id="rId8" Type="http://schemas.openxmlformats.org/officeDocument/2006/relationships/slideMaster" Target="slideMasters/slideMaster6.xml"/><Relationship Id="rId31" Type="http://schemas.openxmlformats.org/officeDocument/2006/relationships/font" Target="fonts/Quattrocento-regular.fntdata"/><Relationship Id="rId30" Type="http://schemas.openxmlformats.org/officeDocument/2006/relationships/slide" Target="slides/slide15.xml"/><Relationship Id="rId11" Type="http://schemas.openxmlformats.org/officeDocument/2006/relationships/slideMaster" Target="slideMasters/slideMaster9.xml"/><Relationship Id="rId33" Type="http://schemas.openxmlformats.org/officeDocument/2006/relationships/font" Target="fonts/ArialNarrow-regular.fntdata"/><Relationship Id="rId10" Type="http://schemas.openxmlformats.org/officeDocument/2006/relationships/slideMaster" Target="slideMasters/slideMaster8.xml"/><Relationship Id="rId32" Type="http://schemas.openxmlformats.org/officeDocument/2006/relationships/font" Target="fonts/Quattrocento-bold.fntdata"/><Relationship Id="rId13" Type="http://schemas.openxmlformats.org/officeDocument/2006/relationships/slideMaster" Target="slideMasters/slideMaster11.xml"/><Relationship Id="rId35" Type="http://schemas.openxmlformats.org/officeDocument/2006/relationships/font" Target="fonts/ArialNarrow-italic.fntdata"/><Relationship Id="rId12" Type="http://schemas.openxmlformats.org/officeDocument/2006/relationships/slideMaster" Target="slideMasters/slideMaster10.xml"/><Relationship Id="rId34" Type="http://schemas.openxmlformats.org/officeDocument/2006/relationships/font" Target="fonts/ArialNarrow-bold.fntdata"/><Relationship Id="rId15" Type="http://schemas.openxmlformats.org/officeDocument/2006/relationships/notesMaster" Target="notesMasters/notesMaster1.xml"/><Relationship Id="rId37" Type="http://schemas.openxmlformats.org/officeDocument/2006/relationships/font" Target="fonts/Tahoma-regular.fntdata"/><Relationship Id="rId14" Type="http://schemas.openxmlformats.org/officeDocument/2006/relationships/slideMaster" Target="slideMasters/slideMaster12.xml"/><Relationship Id="rId36" Type="http://schemas.openxmlformats.org/officeDocument/2006/relationships/font" Target="fonts/ArialNarrow-boldItalic.fntdata"/><Relationship Id="rId17" Type="http://schemas.openxmlformats.org/officeDocument/2006/relationships/slide" Target="slides/slide2.xml"/><Relationship Id="rId16" Type="http://schemas.openxmlformats.org/officeDocument/2006/relationships/slide" Target="slides/slide1.xml"/><Relationship Id="rId38" Type="http://schemas.openxmlformats.org/officeDocument/2006/relationships/font" Target="fonts/Tahoma-bold.fntdata"/><Relationship Id="rId19" Type="http://schemas.openxmlformats.org/officeDocument/2006/relationships/slide" Target="slides/slide4.xml"/><Relationship Id="rId1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29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1" name="Google Shape;431;p2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88" name="Shape 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Google Shape;489;p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0" name="Google Shape;490;p3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94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Google Shape;495;p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6" name="Google Shape;496;p3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0" name="Shape 5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" name="Google Shape;501;p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2" name="Google Shape;502;p3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13" name="Shape 5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Google Shape;514;p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5" name="Google Shape;515;p3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19" name="Shape 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Google Shape;520;p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1" name="Google Shape;521;p4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25" name="Shape 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Google Shape;526;p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7" name="Google Shape;527;p4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37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p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9" name="Google Shape;439;p2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45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Google Shape;446;p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7" name="Google Shape;447;p2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5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p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3" name="Google Shape;453;p3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57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Google Shape;458;p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9" name="Google Shape;459;p3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63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Google Shape;464;p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5" name="Google Shape;465;p3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70" name="Shape 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Google Shape;471;p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2" name="Google Shape;472;p3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76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Google Shape;477;p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8" name="Google Shape;478;p3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82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p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4" name="Google Shape;484;p3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4.jp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7.jp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showMasterSp="0" type="title">
  <p:cSld name="TITLE">
    <p:bg>
      <p:bgPr>
        <a:gradFill>
          <a:gsLst>
            <a:gs pos="0">
              <a:schemeClr val="lt1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oogle Shape;32;p2"/>
          <p:cNvGrpSpPr/>
          <p:nvPr/>
        </p:nvGrpSpPr>
        <p:grpSpPr>
          <a:xfrm>
            <a:off x="-6350" y="20637"/>
            <a:ext cx="9144000" cy="6858000"/>
            <a:chOff x="0" y="0"/>
            <a:chExt cx="9144000" cy="6858000"/>
          </a:xfrm>
        </p:grpSpPr>
        <p:sp>
          <p:nvSpPr>
            <p:cNvPr id="33" name="Google Shape;33;p2"/>
            <p:cNvSpPr/>
            <p:nvPr/>
          </p:nvSpPr>
          <p:spPr>
            <a:xfrm>
              <a:off x="0" y="4876800"/>
              <a:ext cx="9144000" cy="1981200"/>
            </a:xfrm>
            <a:custGeom>
              <a:rect b="b" l="l" r="r" t="t"/>
              <a:pathLst>
                <a:path extrusionOk="0" h="2296" w="6027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accent2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0" y="0"/>
              <a:ext cx="9144000" cy="4876800"/>
            </a:xfrm>
            <a:custGeom>
              <a:rect b="b" l="l" r="r" t="t"/>
              <a:pathLst>
                <a:path extrusionOk="0" h="2296" w="6027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1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5" name="Google Shape;35;p2"/>
          <p:cNvSpPr/>
          <p:nvPr/>
        </p:nvSpPr>
        <p:spPr>
          <a:xfrm>
            <a:off x="6242050" y="6269037"/>
            <a:ext cx="2895600" cy="609600"/>
          </a:xfrm>
          <a:custGeom>
            <a:rect b="b" l="l" r="r" t="t"/>
            <a:pathLst>
              <a:path extrusionOk="0" h="246" w="5748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>
            <a:gsLst>
              <a:gs pos="0">
                <a:schemeClr val="hlink"/>
              </a:gs>
              <a:gs pos="100000">
                <a:schemeClr val="lt1"/>
              </a:gs>
            </a:gsLst>
            <a:lin ang="8100000" scaled="0"/>
          </a:gra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6" name="Google Shape;36;p2"/>
          <p:cNvGrpSpPr/>
          <p:nvPr/>
        </p:nvGrpSpPr>
        <p:grpSpPr>
          <a:xfrm>
            <a:off x="-1587" y="6034087"/>
            <a:ext cx="7845425" cy="850900"/>
            <a:chOff x="0" y="6019800"/>
            <a:chExt cx="7845425" cy="850900"/>
          </a:xfrm>
        </p:grpSpPr>
        <p:sp>
          <p:nvSpPr>
            <p:cNvPr id="37" name="Google Shape;37;p2"/>
            <p:cNvSpPr/>
            <p:nvPr/>
          </p:nvSpPr>
          <p:spPr>
            <a:xfrm>
              <a:off x="2362200" y="6019800"/>
              <a:ext cx="5143500" cy="850900"/>
            </a:xfrm>
            <a:custGeom>
              <a:rect b="b" l="l" r="r" t="t"/>
              <a:pathLst>
                <a:path extrusionOk="0" h="536" w="3240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lt2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8" name="Google Shape;38;p2"/>
            <p:cNvGrpSpPr/>
            <p:nvPr/>
          </p:nvGrpSpPr>
          <p:grpSpPr>
            <a:xfrm>
              <a:off x="3946525" y="6019800"/>
              <a:ext cx="3898900" cy="850899"/>
              <a:chOff x="3946525" y="6019800"/>
              <a:chExt cx="3898900" cy="850899"/>
            </a:xfrm>
          </p:grpSpPr>
          <p:sp>
            <p:nvSpPr>
              <p:cNvPr id="39" name="Google Shape;39;p2"/>
              <p:cNvSpPr/>
              <p:nvPr/>
            </p:nvSpPr>
            <p:spPr>
              <a:xfrm>
                <a:off x="6267450" y="6030912"/>
                <a:ext cx="1577975" cy="839787"/>
              </a:xfrm>
              <a:custGeom>
                <a:rect b="b" l="l" r="r" t="t"/>
                <a:pathLst>
                  <a:path extrusionOk="0" h="529" w="994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592" y="527"/>
                    </a:lnTo>
                    <a:lnTo>
                      <a:pt x="994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0" name="Google Shape;40;p2"/>
              <p:cNvSpPr/>
              <p:nvPr/>
            </p:nvSpPr>
            <p:spPr>
              <a:xfrm>
                <a:off x="4249737" y="6019800"/>
                <a:ext cx="295275" cy="627062"/>
              </a:xfrm>
              <a:custGeom>
                <a:rect b="b" l="l" r="r" t="t"/>
                <a:pathLst>
                  <a:path extrusionOk="0" h="353" w="186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1" name="Google Shape;41;p2"/>
              <p:cNvSpPr/>
              <p:nvPr/>
            </p:nvSpPr>
            <p:spPr>
              <a:xfrm>
                <a:off x="4810125" y="6180137"/>
                <a:ext cx="600075" cy="430212"/>
              </a:xfrm>
              <a:custGeom>
                <a:rect b="b" l="l" r="r" t="t"/>
                <a:pathLst>
                  <a:path extrusionOk="0" h="271" w="378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2" name="Google Shape;42;p2"/>
              <p:cNvSpPr/>
              <p:nvPr/>
            </p:nvSpPr>
            <p:spPr>
              <a:xfrm>
                <a:off x="5759450" y="6137275"/>
                <a:ext cx="246062" cy="117475"/>
              </a:xfrm>
              <a:custGeom>
                <a:rect b="b" l="l" r="r" t="t"/>
                <a:pathLst>
                  <a:path extrusionOk="0" h="66" w="155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3" name="Google Shape;43;p2"/>
              <p:cNvSpPr/>
              <p:nvPr/>
            </p:nvSpPr>
            <p:spPr>
              <a:xfrm>
                <a:off x="3946525" y="6126162"/>
                <a:ext cx="66675" cy="128587"/>
              </a:xfrm>
              <a:custGeom>
                <a:rect b="b" l="l" r="r" t="t"/>
                <a:pathLst>
                  <a:path extrusionOk="0" h="72" w="4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44" name="Google Shape;44;p2"/>
            <p:cNvSpPr/>
            <p:nvPr/>
          </p:nvSpPr>
          <p:spPr>
            <a:xfrm>
              <a:off x="0" y="6019800"/>
              <a:ext cx="6311900" cy="849312"/>
            </a:xfrm>
            <a:custGeom>
              <a:rect b="b" l="l" r="r" t="t"/>
              <a:pathLst>
                <a:path extrusionOk="0" h="527" w="3976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lt2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5" name="Google Shape;45;p2"/>
          <p:cNvGrpSpPr/>
          <p:nvPr/>
        </p:nvGrpSpPr>
        <p:grpSpPr>
          <a:xfrm>
            <a:off x="627062" y="6021387"/>
            <a:ext cx="5684837" cy="849312"/>
            <a:chOff x="627062" y="6021387"/>
            <a:chExt cx="5684837" cy="849312"/>
          </a:xfrm>
        </p:grpSpPr>
        <p:sp>
          <p:nvSpPr>
            <p:cNvPr id="46" name="Google Shape;46;p2"/>
            <p:cNvSpPr/>
            <p:nvPr/>
          </p:nvSpPr>
          <p:spPr>
            <a:xfrm>
              <a:off x="1898650" y="6021387"/>
              <a:ext cx="579437" cy="461962"/>
            </a:xfrm>
            <a:custGeom>
              <a:rect b="b" l="l" r="r" t="t"/>
              <a:pathLst>
                <a:path extrusionOk="0" h="287" w="365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" name="Google Shape;47;p2"/>
            <p:cNvSpPr/>
            <p:nvPr/>
          </p:nvSpPr>
          <p:spPr>
            <a:xfrm>
              <a:off x="3084512" y="6078537"/>
              <a:ext cx="3227387" cy="792162"/>
            </a:xfrm>
            <a:custGeom>
              <a:rect b="b" l="l" r="r" t="t"/>
              <a:pathLst>
                <a:path extrusionOk="0" h="499" w="2033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" name="Google Shape;48;p2"/>
            <p:cNvSpPr/>
            <p:nvPr/>
          </p:nvSpPr>
          <p:spPr>
            <a:xfrm>
              <a:off x="2905125" y="6069012"/>
              <a:ext cx="112712" cy="96837"/>
            </a:xfrm>
            <a:custGeom>
              <a:rect b="b" l="l" r="r" t="t"/>
              <a:pathLst>
                <a:path extrusionOk="0" h="60" w="71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" name="Google Shape;49;p2"/>
            <p:cNvSpPr/>
            <p:nvPr/>
          </p:nvSpPr>
          <p:spPr>
            <a:xfrm>
              <a:off x="1357312" y="6099175"/>
              <a:ext cx="255587" cy="260350"/>
            </a:xfrm>
            <a:custGeom>
              <a:rect b="b" l="l" r="r" t="t"/>
              <a:pathLst>
                <a:path extrusionOk="0" h="162" w="161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" name="Google Shape;50;p2"/>
            <p:cNvSpPr/>
            <p:nvPr/>
          </p:nvSpPr>
          <p:spPr>
            <a:xfrm>
              <a:off x="1120775" y="6118225"/>
              <a:ext cx="93662" cy="96837"/>
            </a:xfrm>
            <a:custGeom>
              <a:rect b="b" l="l" r="r" t="t"/>
              <a:pathLst>
                <a:path extrusionOk="0" h="60" w="59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2"/>
            <p:cNvSpPr/>
            <p:nvPr/>
          </p:nvSpPr>
          <p:spPr>
            <a:xfrm>
              <a:off x="627062" y="6049962"/>
              <a:ext cx="388937" cy="328612"/>
            </a:xfrm>
            <a:custGeom>
              <a:rect b="b" l="l" r="r" t="t"/>
              <a:pathLst>
                <a:path extrusionOk="0" h="204" w="245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2" name="Google Shape;52;p2"/>
          <p:cNvSpPr txBox="1"/>
          <p:nvPr>
            <p:ph type="ctrTitle"/>
          </p:nvPr>
        </p:nvSpPr>
        <p:spPr>
          <a:xfrm>
            <a:off x="457200" y="1447800"/>
            <a:ext cx="8229600" cy="17367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3" name="Google Shape;53;p2"/>
          <p:cNvSpPr txBox="1"/>
          <p:nvPr>
            <p:ph idx="1" type="subTitle"/>
          </p:nvPr>
        </p:nvSpPr>
        <p:spPr>
          <a:xfrm>
            <a:off x="1371600" y="34290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88900" lvl="2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88900" lvl="3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88900" lvl="4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190500" lvl="5" marL="2514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90500" lvl="6" marL="3429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90500" lvl="7" marL="4800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90500" lvl="8" marL="6629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4" name="Google Shape;54;p2"/>
          <p:cNvSpPr txBox="1"/>
          <p:nvPr>
            <p:ph idx="10" type="dt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5" name="Google Shape;55;p2"/>
          <p:cNvSpPr txBox="1"/>
          <p:nvPr>
            <p:ph idx="12" type="sldNum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200" u="none" cap="none" strike="noStrike"/>
            </a:lvl1pPr>
            <a:lvl2pPr indent="0" lvl="1" marL="0" marR="0" rtl="0" algn="r">
              <a:buNone/>
              <a:defRPr b="0" i="0" sz="1200" u="none" cap="none" strike="noStrike"/>
            </a:lvl2pPr>
            <a:lvl3pPr indent="0" lvl="2" marL="0" marR="0" rtl="0" algn="r">
              <a:buNone/>
              <a:defRPr b="0" i="0" sz="1200" u="none" cap="none" strike="noStrike"/>
            </a:lvl3pPr>
            <a:lvl4pPr indent="0" lvl="3" marL="0" marR="0" rtl="0" algn="r">
              <a:buNone/>
              <a:defRPr b="0" i="0" sz="1200" u="none" cap="none" strike="noStrike"/>
            </a:lvl4pPr>
            <a:lvl5pPr indent="0" lvl="4" marL="0" marR="0" rtl="0" algn="r">
              <a:buNone/>
              <a:defRPr b="0" i="0" sz="1200" u="none" cap="none" strike="noStrike"/>
            </a:lvl5pPr>
            <a:lvl6pPr indent="0" lvl="5" marL="0" marR="0" rtl="0" algn="r">
              <a:buNone/>
              <a:defRPr b="0" i="0" sz="1200" u="none" cap="none" strike="noStrike"/>
            </a:lvl6pPr>
            <a:lvl7pPr indent="0" lvl="6" marL="0" marR="0" rtl="0" algn="r">
              <a:buNone/>
              <a:defRPr b="0" i="0" sz="1200" u="none" cap="none" strike="noStrike"/>
            </a:lvl7pPr>
            <a:lvl8pPr indent="0" lvl="7" marL="0" marR="0" rtl="0" algn="r">
              <a:buNone/>
              <a:defRPr b="0" i="0" sz="1200" u="none" cap="none" strike="noStrike"/>
            </a:lvl8pPr>
            <a:lvl9pPr indent="0" lvl="8" marL="0" marR="0" rtl="0" algn="r">
              <a:buNone/>
              <a:defRPr b="0" i="0" sz="12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sz="1400"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sz="1400"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/>
          </a:p>
        </p:txBody>
      </p:sp>
      <p:sp>
        <p:nvSpPr>
          <p:cNvPr id="56" name="Google Shape;56;p2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solidFill>
          <a:schemeClr val="lt1"/>
        </a:solidFill>
      </p:bgPr>
    </p:bg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18"/>
          <p:cNvSpPr txBox="1"/>
          <p:nvPr>
            <p:ph type="title"/>
          </p:nvPr>
        </p:nvSpPr>
        <p:spPr>
          <a:xfrm>
            <a:off x="1066800" y="381000"/>
            <a:ext cx="7772400" cy="1143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224" name="Google Shape;224;p18"/>
          <p:cNvSpPr txBox="1"/>
          <p:nvPr>
            <p:ph idx="1" type="body"/>
          </p:nvPr>
        </p:nvSpPr>
        <p:spPr>
          <a:xfrm>
            <a:off x="1066800" y="1752600"/>
            <a:ext cx="7772400" cy="4876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225" name="Google Shape;225;p18"/>
          <p:cNvSpPr txBox="1"/>
          <p:nvPr>
            <p:ph idx="10" type="dt"/>
          </p:nvPr>
        </p:nvSpPr>
        <p:spPr>
          <a:xfrm>
            <a:off x="1241425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26" name="Google Shape;226;p18"/>
          <p:cNvSpPr txBox="1"/>
          <p:nvPr>
            <p:ph idx="11" type="ftr"/>
          </p:nvPr>
        </p:nvSpPr>
        <p:spPr>
          <a:xfrm>
            <a:off x="3679825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27" name="Google Shape;227;p18"/>
          <p:cNvSpPr txBox="1"/>
          <p:nvPr>
            <p:ph idx="12" type="sldNum"/>
          </p:nvPr>
        </p:nvSpPr>
        <p:spPr>
          <a:xfrm>
            <a:off x="7108825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20"/>
          <p:cNvSpPr txBox="1"/>
          <p:nvPr>
            <p:ph type="title"/>
          </p:nvPr>
        </p:nvSpPr>
        <p:spPr>
          <a:xfrm>
            <a:off x="457200" y="277812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255" name="Google Shape;255;p20"/>
          <p:cNvSpPr txBox="1"/>
          <p:nvPr>
            <p:ph idx="1" type="body"/>
          </p:nvPr>
        </p:nvSpPr>
        <p:spPr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imes New Roman"/>
              <a:buChar char="■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imes New Roman"/>
              <a:buChar char="■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imes New Roman"/>
              <a:buChar char="■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imes New Roman"/>
              <a:buChar char="■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256" name="Google Shape;256;p20"/>
          <p:cNvSpPr txBox="1"/>
          <p:nvPr>
            <p:ph idx="10" type="dt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57" name="Google Shape;257;p20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58" name="Google Shape;258;p20"/>
          <p:cNvSpPr txBox="1"/>
          <p:nvPr>
            <p:ph idx="12" type="sldNum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gradFill>
          <a:gsLst>
            <a:gs pos="0">
              <a:srgbClr val="8488C4"/>
            </a:gs>
            <a:gs pos="52999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</p:bgPr>
    </p:bg>
    <p:spTree>
      <p:nvGrpSpPr>
        <p:cNvPr id="376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p22"/>
          <p:cNvSpPr txBox="1"/>
          <p:nvPr>
            <p:ph type="title"/>
          </p:nvPr>
        </p:nvSpPr>
        <p:spPr>
          <a:xfrm>
            <a:off x="685800" y="4191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88900" lvl="2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88900" lvl="3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88900" lvl="4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88900" lvl="5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88900" lvl="6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88900" lvl="7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88900" lvl="8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378" name="Google Shape;378;p22"/>
          <p:cNvSpPr txBox="1"/>
          <p:nvPr>
            <p:ph idx="1" type="body"/>
          </p:nvPr>
        </p:nvSpPr>
        <p:spPr>
          <a:xfrm>
            <a:off x="685800" y="17907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79" name="Google Shape;379;p22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80" name="Google Shape;380;p22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81" name="Google Shape;381;p22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solidFill>
          <a:schemeClr val="lt1"/>
        </a:solidFill>
      </p:bgPr>
    </p:bg>
    <p:spTree>
      <p:nvGrpSpPr>
        <p:cNvPr id="406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p24"/>
          <p:cNvSpPr txBox="1"/>
          <p:nvPr>
            <p:ph type="title"/>
          </p:nvPr>
        </p:nvSpPr>
        <p:spPr>
          <a:xfrm>
            <a:off x="1066800" y="838200"/>
            <a:ext cx="7772400" cy="1143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408" name="Google Shape;408;p24"/>
          <p:cNvSpPr txBox="1"/>
          <p:nvPr>
            <p:ph idx="1" type="body"/>
          </p:nvPr>
        </p:nvSpPr>
        <p:spPr>
          <a:xfrm>
            <a:off x="1066800" y="21336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409" name="Google Shape;409;p24"/>
          <p:cNvSpPr txBox="1"/>
          <p:nvPr>
            <p:ph idx="10" type="dt"/>
          </p:nvPr>
        </p:nvSpPr>
        <p:spPr>
          <a:xfrm>
            <a:off x="10668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10" name="Google Shape;410;p24"/>
          <p:cNvSpPr txBox="1"/>
          <p:nvPr>
            <p:ph idx="11" type="ftr"/>
          </p:nvPr>
        </p:nvSpPr>
        <p:spPr>
          <a:xfrm>
            <a:off x="3429000" y="64008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11" name="Google Shape;411;p24"/>
          <p:cNvSpPr txBox="1"/>
          <p:nvPr>
            <p:ph idx="12" type="sldNum"/>
          </p:nvPr>
        </p:nvSpPr>
        <p:spPr>
          <a:xfrm>
            <a:off x="69342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buNone/>
              <a:defRPr b="0" i="0" sz="1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buNone/>
              <a:defRPr b="0" i="0" sz="1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buNone/>
              <a:defRPr b="0" i="0" sz="1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buNone/>
              <a:defRPr b="0" i="0" sz="1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buNone/>
              <a:defRPr b="0" i="0" sz="1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buNone/>
              <a:defRPr b="0" i="0" sz="1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buNone/>
              <a:defRPr b="0" i="0" sz="1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buNone/>
              <a:defRPr b="0" i="0" sz="1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gradFill>
          <a:gsLst>
            <a:gs pos="0">
              <a:schemeClr val="lt2"/>
            </a:gs>
            <a:gs pos="50000">
              <a:schemeClr val="lt1"/>
            </a:gs>
            <a:gs pos="50000">
              <a:schemeClr val="lt1"/>
            </a:gs>
            <a:gs pos="100000">
              <a:schemeClr val="lt2"/>
            </a:gs>
          </a:gsLst>
          <a:lin ang="10800000" scaled="0"/>
        </a:gradFill>
      </p:bgPr>
    </p:bg>
    <p:spTree>
      <p:nvGrpSpPr>
        <p:cNvPr id="423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p26"/>
          <p:cNvSpPr txBox="1"/>
          <p:nvPr>
            <p:ph type="title"/>
          </p:nvPr>
        </p:nvSpPr>
        <p:spPr>
          <a:xfrm>
            <a:off x="685800" y="609600"/>
            <a:ext cx="7772400" cy="118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425" name="Google Shape;425;p26"/>
          <p:cNvSpPr txBox="1"/>
          <p:nvPr>
            <p:ph idx="1" type="body"/>
          </p:nvPr>
        </p:nvSpPr>
        <p:spPr>
          <a:xfrm>
            <a:off x="685800" y="16764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26" name="Google Shape;426;p26"/>
          <p:cNvSpPr txBox="1"/>
          <p:nvPr>
            <p:ph idx="10" type="dt"/>
          </p:nvPr>
        </p:nvSpPr>
        <p:spPr>
          <a:xfrm>
            <a:off x="685800" y="6477000"/>
            <a:ext cx="1905000" cy="37941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27" name="Google Shape;427;p26"/>
          <p:cNvSpPr txBox="1"/>
          <p:nvPr>
            <p:ph idx="11" type="ftr"/>
          </p:nvPr>
        </p:nvSpPr>
        <p:spPr>
          <a:xfrm>
            <a:off x="3124200" y="6477000"/>
            <a:ext cx="2895600" cy="37941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28" name="Google Shape;428;p26"/>
          <p:cNvSpPr txBox="1"/>
          <p:nvPr>
            <p:ph idx="12" type="sldNum"/>
          </p:nvPr>
        </p:nvSpPr>
        <p:spPr>
          <a:xfrm>
            <a:off x="6553200" y="6477000"/>
            <a:ext cx="1905000" cy="37941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gradFill>
          <a:gsLst>
            <a:gs pos="0">
              <a:schemeClr val="lt1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3"/>
          <p:cNvSpPr txBox="1"/>
          <p:nvPr>
            <p:ph type="title"/>
          </p:nvPr>
        </p:nvSpPr>
        <p:spPr>
          <a:xfrm>
            <a:off x="457200" y="2286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9" name="Google Shape;59;p3"/>
          <p:cNvSpPr txBox="1"/>
          <p:nvPr>
            <p:ph idx="1" type="body"/>
          </p:nvPr>
        </p:nvSpPr>
        <p:spPr>
          <a:xfrm>
            <a:off x="457200" y="1600200"/>
            <a:ext cx="8229600" cy="44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0" name="Google Shape;60;p3"/>
          <p:cNvSpPr txBox="1"/>
          <p:nvPr>
            <p:ph idx="10" type="dt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1" name="Google Shape;61;p3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2" name="Google Shape;62;p3"/>
          <p:cNvSpPr txBox="1"/>
          <p:nvPr>
            <p:ph idx="12" type="sldNum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200" u="none" cap="none" strike="noStrike"/>
            </a:lvl1pPr>
            <a:lvl2pPr indent="0" lvl="1" marL="0" marR="0" rtl="0" algn="r">
              <a:buNone/>
              <a:defRPr b="0" i="0" sz="1200" u="none" cap="none" strike="noStrike"/>
            </a:lvl2pPr>
            <a:lvl3pPr indent="0" lvl="2" marL="0" marR="0" rtl="0" algn="r">
              <a:buNone/>
              <a:defRPr b="0" i="0" sz="1200" u="none" cap="none" strike="noStrike"/>
            </a:lvl3pPr>
            <a:lvl4pPr indent="0" lvl="3" marL="0" marR="0" rtl="0" algn="r">
              <a:buNone/>
              <a:defRPr b="0" i="0" sz="1200" u="none" cap="none" strike="noStrike"/>
            </a:lvl4pPr>
            <a:lvl5pPr indent="0" lvl="4" marL="0" marR="0" rtl="0" algn="r">
              <a:buNone/>
              <a:defRPr b="0" i="0" sz="1200" u="none" cap="none" strike="noStrike"/>
            </a:lvl5pPr>
            <a:lvl6pPr indent="0" lvl="5" marL="0" marR="0" rtl="0" algn="r">
              <a:buNone/>
              <a:defRPr b="0" i="0" sz="1200" u="none" cap="none" strike="noStrike"/>
            </a:lvl6pPr>
            <a:lvl7pPr indent="0" lvl="6" marL="0" marR="0" rtl="0" algn="r">
              <a:buNone/>
              <a:defRPr b="0" i="0" sz="1200" u="none" cap="none" strike="noStrike"/>
            </a:lvl7pPr>
            <a:lvl8pPr indent="0" lvl="7" marL="0" marR="0" rtl="0" algn="r">
              <a:buNone/>
              <a:defRPr b="0" i="0" sz="1200" u="none" cap="none" strike="noStrike"/>
            </a:lvl8pPr>
            <a:lvl9pPr indent="0" lvl="8" marL="0" marR="0" rtl="0" algn="r">
              <a:buNone/>
              <a:defRPr b="0" i="0" sz="12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sz="1400"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sz="1400"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showMasterSp="0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5"/>
          <p:cNvSpPr txBox="1"/>
          <p:nvPr>
            <p:ph type="ctrTitle"/>
          </p:nvPr>
        </p:nvSpPr>
        <p:spPr>
          <a:xfrm>
            <a:off x="0" y="3657600"/>
            <a:ext cx="91440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i="0" sz="32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8890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i="0" sz="32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8890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i="0" sz="32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8890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i="0" sz="32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8890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i="0" sz="32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8890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i="0" sz="32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8890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i="0" sz="32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8890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i="0" sz="32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1" name="Google Shape;71;p5"/>
          <p:cNvSpPr txBox="1"/>
          <p:nvPr>
            <p:ph idx="1" type="subTitle"/>
          </p:nvPr>
        </p:nvSpPr>
        <p:spPr>
          <a:xfrm>
            <a:off x="0" y="4495800"/>
            <a:ext cx="91440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88900" lvl="2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88900" lvl="3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88900" lvl="4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203200" lvl="5" marL="25146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ahoma"/>
              <a:buChar char="»"/>
              <a:defRPr b="1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03200" lvl="6" marL="34290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ahoma"/>
              <a:buChar char="»"/>
              <a:defRPr b="1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03200" lvl="7" marL="48006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ahoma"/>
              <a:buChar char="»"/>
              <a:defRPr b="1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03200" lvl="8" marL="66294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ahoma"/>
              <a:buChar char="»"/>
              <a:defRPr b="1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2" name="Google Shape;72;p5"/>
          <p:cNvSpPr txBox="1"/>
          <p:nvPr>
            <p:ph idx="10" type="dt"/>
          </p:nvPr>
        </p:nvSpPr>
        <p:spPr>
          <a:xfrm>
            <a:off x="0" y="6689725"/>
            <a:ext cx="2133600" cy="1682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i="0" sz="10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3" name="Google Shape;73;p5"/>
          <p:cNvSpPr txBox="1"/>
          <p:nvPr>
            <p:ph idx="11" type="ftr"/>
          </p:nvPr>
        </p:nvSpPr>
        <p:spPr>
          <a:xfrm>
            <a:off x="3124200" y="6689725"/>
            <a:ext cx="2895600" cy="1682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i="0" sz="10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4" name="Google Shape;74;p5"/>
          <p:cNvSpPr txBox="1"/>
          <p:nvPr>
            <p:ph idx="12" type="sldNum"/>
          </p:nvPr>
        </p:nvSpPr>
        <p:spPr>
          <a:xfrm>
            <a:off x="7010400" y="6689725"/>
            <a:ext cx="2133600" cy="1682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1" i="0" sz="1000" u="none" cap="none" strike="noStrike"/>
            </a:lvl1pPr>
            <a:lvl2pPr indent="0" lvl="1" marL="0" marR="0" rtl="0" algn="r">
              <a:buNone/>
              <a:defRPr b="1" i="0" sz="1000" u="none" cap="none" strike="noStrike"/>
            </a:lvl2pPr>
            <a:lvl3pPr indent="0" lvl="2" marL="0" marR="0" rtl="0" algn="r">
              <a:buNone/>
              <a:defRPr b="1" i="0" sz="1000" u="none" cap="none" strike="noStrike"/>
            </a:lvl3pPr>
            <a:lvl4pPr indent="0" lvl="3" marL="0" marR="0" rtl="0" algn="r">
              <a:buNone/>
              <a:defRPr b="1" i="0" sz="1000" u="none" cap="none" strike="noStrike"/>
            </a:lvl4pPr>
            <a:lvl5pPr indent="0" lvl="4" marL="0" marR="0" rtl="0" algn="r">
              <a:buNone/>
              <a:defRPr b="1" i="0" sz="1000" u="none" cap="none" strike="noStrike"/>
            </a:lvl5pPr>
            <a:lvl6pPr indent="0" lvl="5" marL="0" marR="0" rtl="0" algn="r">
              <a:buNone/>
              <a:defRPr b="1" i="0" sz="1000" u="none" cap="none" strike="noStrike"/>
            </a:lvl6pPr>
            <a:lvl7pPr indent="0" lvl="6" marL="0" marR="0" rtl="0" algn="r">
              <a:buNone/>
              <a:defRPr b="1" i="0" sz="1000" u="none" cap="none" strike="noStrike"/>
            </a:lvl7pPr>
            <a:lvl8pPr indent="0" lvl="7" marL="0" marR="0" rtl="0" algn="r">
              <a:buNone/>
              <a:defRPr b="1" i="0" sz="1000" u="none" cap="none" strike="noStrike"/>
            </a:lvl8pPr>
            <a:lvl9pPr indent="0" lvl="8" marL="0" marR="0" rtl="0" algn="r">
              <a:buNone/>
              <a:defRPr b="1" i="0" sz="10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b="0" sz="1400"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b="0" sz="1400"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b="0" sz="1400"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b="0" sz="1400"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b="0" sz="1400"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b="0" sz="1400"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b="0" sz="1400"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b="0" sz="140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lin ang="10800000" scaled="0"/>
        </a:gradFill>
      </p:bgPr>
    </p:bg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7"/>
          <p:cNvSpPr txBox="1"/>
          <p:nvPr>
            <p:ph type="title"/>
          </p:nvPr>
        </p:nvSpPr>
        <p:spPr>
          <a:xfrm>
            <a:off x="609600" y="228600"/>
            <a:ext cx="77724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6" name="Google Shape;86;p7"/>
          <p:cNvSpPr txBox="1"/>
          <p:nvPr>
            <p:ph idx="1" type="body"/>
          </p:nvPr>
        </p:nvSpPr>
        <p:spPr>
          <a:xfrm>
            <a:off x="304800" y="1524000"/>
            <a:ext cx="86106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Times New Roman"/>
              <a:buChar char="•"/>
              <a:defRPr sz="3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Times New Roman"/>
              <a:buChar char="•"/>
              <a:defRPr sz="3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Times New Roman"/>
              <a:buChar char="•"/>
              <a:defRPr sz="3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Times New Roman"/>
              <a:buChar char="•"/>
              <a:defRPr sz="3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7" name="Google Shape;87;p7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88" name="Google Shape;88;p7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89" name="Google Shape;89;p7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solidFill>
          <a:schemeClr val="lt1"/>
        </a:solidFill>
      </p:bgPr>
    </p:bg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9"/>
          <p:cNvSpPr txBox="1"/>
          <p:nvPr>
            <p:ph type="title"/>
          </p:nvPr>
        </p:nvSpPr>
        <p:spPr>
          <a:xfrm>
            <a:off x="457200" y="762000"/>
            <a:ext cx="8229600" cy="11430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88900" lvl="2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88900" lvl="3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88900" lvl="4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88900" lvl="5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88900" lvl="6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88900" lvl="7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88900" lvl="8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4" name="Google Shape;124;p9"/>
          <p:cNvSpPr txBox="1"/>
          <p:nvPr>
            <p:ph idx="1" type="body"/>
          </p:nvPr>
        </p:nvSpPr>
        <p:spPr>
          <a:xfrm>
            <a:off x="228600" y="2971800"/>
            <a:ext cx="3814762" cy="334803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400"/>
              <a:buFont typeface="Times New Roman"/>
              <a:buChar char="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400"/>
              <a:buFont typeface="Times New Roman"/>
              <a:buChar char="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400"/>
              <a:buFont typeface="Times New Roman"/>
              <a:buChar char="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400"/>
              <a:buFont typeface="Times New Roman"/>
              <a:buChar char="➢"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5" name="Google Shape;125;p9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26" name="Google Shape;126;p9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27" name="Google Shape;127;p9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buNone/>
              <a:defRPr b="0" i="0" sz="1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buNone/>
              <a:defRPr b="0" i="0" sz="1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buNone/>
              <a:defRPr b="0" i="0" sz="1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buNone/>
              <a:defRPr b="0" i="0" sz="1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buNone/>
              <a:defRPr b="0" i="0" sz="1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buNone/>
              <a:defRPr b="0" i="0" sz="1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buNone/>
              <a:defRPr b="0" i="0" sz="1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buNone/>
              <a:defRPr b="0" i="0" sz="1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showMasterSp="0" type="title">
  <p:cSld name="TITLE">
    <p:bg>
      <p:bgPr>
        <a:gradFill>
          <a:gsLst>
            <a:gs pos="0">
              <a:schemeClr val="lt2"/>
            </a:gs>
            <a:gs pos="50000">
              <a:schemeClr val="lt1"/>
            </a:gs>
            <a:gs pos="50000">
              <a:schemeClr val="lt1"/>
            </a:gs>
            <a:gs pos="100000">
              <a:schemeClr val="lt2"/>
            </a:gs>
          </a:gsLst>
          <a:lin ang="5400000" scaled="0"/>
        </a:gradFill>
      </p:bgPr>
    </p:bg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9" name="Google Shape;149;p11"/>
          <p:cNvGrpSpPr/>
          <p:nvPr/>
        </p:nvGrpSpPr>
        <p:grpSpPr>
          <a:xfrm>
            <a:off x="152400" y="2286000"/>
            <a:ext cx="1463674" cy="2182812"/>
            <a:chOff x="152400" y="2286000"/>
            <a:chExt cx="1463674" cy="2182812"/>
          </a:xfrm>
        </p:grpSpPr>
        <p:grpSp>
          <p:nvGrpSpPr>
            <p:cNvPr id="150" name="Google Shape;150;p11"/>
            <p:cNvGrpSpPr/>
            <p:nvPr/>
          </p:nvGrpSpPr>
          <p:grpSpPr>
            <a:xfrm>
              <a:off x="152400" y="2286000"/>
              <a:ext cx="1449387" cy="2182812"/>
              <a:chOff x="152400" y="2286000"/>
              <a:chExt cx="1449387" cy="2182812"/>
            </a:xfrm>
          </p:grpSpPr>
          <p:sp>
            <p:nvSpPr>
              <p:cNvPr id="151" name="Google Shape;151;p11"/>
              <p:cNvSpPr/>
              <p:nvPr/>
            </p:nvSpPr>
            <p:spPr>
              <a:xfrm>
                <a:off x="287337" y="2498725"/>
                <a:ext cx="1177925" cy="1762125"/>
              </a:xfrm>
              <a:custGeom>
                <a:rect b="b" l="l" r="r" t="t"/>
                <a:pathLst>
                  <a:path extrusionOk="0" h="1109" w="741">
                    <a:moveTo>
                      <a:pt x="370" y="0"/>
                    </a:moveTo>
                    <a:lnTo>
                      <a:pt x="0" y="554"/>
                    </a:lnTo>
                    <a:lnTo>
                      <a:pt x="370" y="1109"/>
                    </a:lnTo>
                    <a:lnTo>
                      <a:pt x="741" y="554"/>
                    </a:lnTo>
                    <a:lnTo>
                      <a:pt x="370" y="0"/>
                    </a:lnTo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lt1"/>
                  </a:gs>
                </a:gsLst>
                <a:path path="circle">
                  <a:fillToRect b="50%" l="50%" r="50%" t="50%"/>
                </a:path>
                <a:tileRect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grpSp>
            <p:nvGrpSpPr>
              <p:cNvPr id="152" name="Google Shape;152;p11"/>
              <p:cNvGrpSpPr/>
              <p:nvPr/>
            </p:nvGrpSpPr>
            <p:grpSpPr>
              <a:xfrm>
                <a:off x="152400" y="2286000"/>
                <a:ext cx="1449387" cy="1092200"/>
                <a:chOff x="152400" y="2286000"/>
                <a:chExt cx="1449387" cy="1092200"/>
              </a:xfrm>
            </p:grpSpPr>
            <p:sp>
              <p:nvSpPr>
                <p:cNvPr id="153" name="Google Shape;153;p11"/>
                <p:cNvSpPr/>
                <p:nvPr/>
              </p:nvSpPr>
              <p:spPr>
                <a:xfrm>
                  <a:off x="876300" y="2286000"/>
                  <a:ext cx="725487" cy="1092200"/>
                </a:xfrm>
                <a:custGeom>
                  <a:rect b="b" l="l" r="r" t="t"/>
                  <a:pathLst>
                    <a:path extrusionOk="0" h="687" w="456">
                      <a:moveTo>
                        <a:pt x="0" y="136"/>
                      </a:moveTo>
                      <a:lnTo>
                        <a:pt x="0" y="0"/>
                      </a:lnTo>
                      <a:lnTo>
                        <a:pt x="456" y="687"/>
                      </a:lnTo>
                      <a:lnTo>
                        <a:pt x="365" y="687"/>
                      </a:lnTo>
                      <a:lnTo>
                        <a:pt x="0" y="136"/>
                      </a:lnTo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54" name="Google Shape;154;p11"/>
                <p:cNvSpPr/>
                <p:nvPr/>
              </p:nvSpPr>
              <p:spPr>
                <a:xfrm>
                  <a:off x="152400" y="2286000"/>
                  <a:ext cx="725487" cy="1092200"/>
                </a:xfrm>
                <a:custGeom>
                  <a:rect b="b" l="l" r="r" t="t"/>
                  <a:pathLst>
                    <a:path extrusionOk="0" h="687" w="456">
                      <a:moveTo>
                        <a:pt x="456" y="0"/>
                      </a:moveTo>
                      <a:lnTo>
                        <a:pt x="456" y="136"/>
                      </a:lnTo>
                      <a:lnTo>
                        <a:pt x="90" y="687"/>
                      </a:lnTo>
                      <a:lnTo>
                        <a:pt x="0" y="687"/>
                      </a:lnTo>
                      <a:lnTo>
                        <a:pt x="456" y="0"/>
                      </a:lnTo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155" name="Google Shape;155;p11"/>
              <p:cNvGrpSpPr/>
              <p:nvPr/>
            </p:nvGrpSpPr>
            <p:grpSpPr>
              <a:xfrm>
                <a:off x="152400" y="3376612"/>
                <a:ext cx="1449387" cy="1092200"/>
                <a:chOff x="152400" y="3376612"/>
                <a:chExt cx="1449387" cy="1092200"/>
              </a:xfrm>
            </p:grpSpPr>
            <p:sp>
              <p:nvSpPr>
                <p:cNvPr id="156" name="Google Shape;156;p11"/>
                <p:cNvSpPr/>
                <p:nvPr/>
              </p:nvSpPr>
              <p:spPr>
                <a:xfrm>
                  <a:off x="876300" y="3376612"/>
                  <a:ext cx="725487" cy="1092200"/>
                </a:xfrm>
                <a:custGeom>
                  <a:rect b="b" l="l" r="r" t="t"/>
                  <a:pathLst>
                    <a:path extrusionOk="0" h="687" w="456">
                      <a:moveTo>
                        <a:pt x="365" y="0"/>
                      </a:moveTo>
                      <a:lnTo>
                        <a:pt x="456" y="0"/>
                      </a:lnTo>
                      <a:lnTo>
                        <a:pt x="0" y="687"/>
                      </a:lnTo>
                      <a:lnTo>
                        <a:pt x="0" y="550"/>
                      </a:lnTo>
                      <a:lnTo>
                        <a:pt x="365" y="0"/>
                      </a:lnTo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57" name="Google Shape;157;p11"/>
                <p:cNvSpPr/>
                <p:nvPr/>
              </p:nvSpPr>
              <p:spPr>
                <a:xfrm>
                  <a:off x="152400" y="3376612"/>
                  <a:ext cx="725487" cy="1092200"/>
                </a:xfrm>
                <a:custGeom>
                  <a:rect b="b" l="l" r="r" t="t"/>
                  <a:pathLst>
                    <a:path extrusionOk="0" h="687" w="456">
                      <a:moveTo>
                        <a:pt x="90" y="0"/>
                      </a:moveTo>
                      <a:lnTo>
                        <a:pt x="456" y="550"/>
                      </a:lnTo>
                      <a:lnTo>
                        <a:pt x="456" y="687"/>
                      </a:lnTo>
                      <a:lnTo>
                        <a:pt x="0" y="0"/>
                      </a:lnTo>
                      <a:lnTo>
                        <a:pt x="90" y="0"/>
                      </a:lnTo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</p:grpSp>
        <p:grpSp>
          <p:nvGrpSpPr>
            <p:cNvPr id="158" name="Google Shape;158;p11"/>
            <p:cNvGrpSpPr/>
            <p:nvPr/>
          </p:nvGrpSpPr>
          <p:grpSpPr>
            <a:xfrm>
              <a:off x="782637" y="2468562"/>
              <a:ext cx="833437" cy="762000"/>
              <a:chOff x="782637" y="2468562"/>
              <a:chExt cx="833437" cy="762000"/>
            </a:xfrm>
          </p:grpSpPr>
          <p:sp>
            <p:nvSpPr>
              <p:cNvPr id="159" name="Google Shape;159;p11"/>
              <p:cNvSpPr/>
              <p:nvPr/>
            </p:nvSpPr>
            <p:spPr>
              <a:xfrm>
                <a:off x="782637" y="2468562"/>
                <a:ext cx="833437" cy="762000"/>
              </a:xfrm>
              <a:custGeom>
                <a:rect b="b" l="l" r="r" t="t"/>
                <a:pathLst>
                  <a:path extrusionOk="0" h="479" w="524">
                    <a:moveTo>
                      <a:pt x="225" y="217"/>
                    </a:moveTo>
                    <a:lnTo>
                      <a:pt x="133" y="0"/>
                    </a:lnTo>
                    <a:lnTo>
                      <a:pt x="263" y="193"/>
                    </a:lnTo>
                    <a:lnTo>
                      <a:pt x="393" y="0"/>
                    </a:lnTo>
                    <a:lnTo>
                      <a:pt x="299" y="217"/>
                    </a:lnTo>
                    <a:lnTo>
                      <a:pt x="524" y="240"/>
                    </a:lnTo>
                    <a:lnTo>
                      <a:pt x="298" y="262"/>
                    </a:lnTo>
                    <a:lnTo>
                      <a:pt x="393" y="479"/>
                    </a:lnTo>
                    <a:lnTo>
                      <a:pt x="263" y="286"/>
                    </a:lnTo>
                    <a:lnTo>
                      <a:pt x="133" y="479"/>
                    </a:lnTo>
                    <a:lnTo>
                      <a:pt x="224" y="263"/>
                    </a:lnTo>
                    <a:lnTo>
                      <a:pt x="0" y="240"/>
                    </a:lnTo>
                    <a:lnTo>
                      <a:pt x="225" y="217"/>
                    </a:lnTo>
                  </a:path>
                </a:pathLst>
              </a:custGeom>
              <a:gradFill>
                <a:gsLst>
                  <a:gs pos="0">
                    <a:srgbClr val="FFFFFF"/>
                  </a:gs>
                  <a:gs pos="100000">
                    <a:schemeClr val="lt1"/>
                  </a:gs>
                </a:gsLst>
                <a:path path="circle">
                  <a:fillToRect b="50%" l="50%" r="50%" t="50%"/>
                </a:path>
                <a:tileRect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0" name="Google Shape;160;p11"/>
              <p:cNvSpPr/>
              <p:nvPr/>
            </p:nvSpPr>
            <p:spPr>
              <a:xfrm>
                <a:off x="896937" y="2571750"/>
                <a:ext cx="606425" cy="555625"/>
              </a:xfrm>
              <a:custGeom>
                <a:rect b="b" l="l" r="r" t="t"/>
                <a:pathLst>
                  <a:path extrusionOk="0" h="349" w="381">
                    <a:moveTo>
                      <a:pt x="153" y="153"/>
                    </a:moveTo>
                    <a:lnTo>
                      <a:pt x="95" y="0"/>
                    </a:lnTo>
                    <a:lnTo>
                      <a:pt x="191" y="128"/>
                    </a:lnTo>
                    <a:lnTo>
                      <a:pt x="284" y="0"/>
                    </a:lnTo>
                    <a:lnTo>
                      <a:pt x="227" y="153"/>
                    </a:lnTo>
                    <a:lnTo>
                      <a:pt x="381" y="175"/>
                    </a:lnTo>
                    <a:lnTo>
                      <a:pt x="226" y="196"/>
                    </a:lnTo>
                    <a:lnTo>
                      <a:pt x="284" y="349"/>
                    </a:lnTo>
                    <a:lnTo>
                      <a:pt x="191" y="221"/>
                    </a:lnTo>
                    <a:lnTo>
                      <a:pt x="95" y="349"/>
                    </a:lnTo>
                    <a:lnTo>
                      <a:pt x="152" y="198"/>
                    </a:lnTo>
                    <a:lnTo>
                      <a:pt x="0" y="175"/>
                    </a:lnTo>
                    <a:lnTo>
                      <a:pt x="153" y="153"/>
                    </a:lnTo>
                  </a:path>
                </a:pathLst>
              </a:custGeom>
              <a:gradFill>
                <a:gsLst>
                  <a:gs pos="0">
                    <a:srgbClr val="FFFFFF"/>
                  </a:gs>
                  <a:gs pos="100000">
                    <a:schemeClr val="folHlink"/>
                  </a:gs>
                </a:gsLst>
                <a:path path="circle">
                  <a:fillToRect b="50%" l="50%" r="50%" t="50%"/>
                </a:path>
                <a:tileRect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1" name="Google Shape;161;p11"/>
              <p:cNvSpPr/>
              <p:nvPr/>
            </p:nvSpPr>
            <p:spPr>
              <a:xfrm>
                <a:off x="985837" y="2586037"/>
                <a:ext cx="428625" cy="527050"/>
              </a:xfrm>
              <a:custGeom>
                <a:rect b="b" l="l" r="r" t="t"/>
                <a:pathLst>
                  <a:path extrusionOk="0" h="331" w="269">
                    <a:moveTo>
                      <a:pt x="0" y="84"/>
                    </a:moveTo>
                    <a:lnTo>
                      <a:pt x="122" y="143"/>
                    </a:lnTo>
                    <a:lnTo>
                      <a:pt x="135" y="0"/>
                    </a:lnTo>
                    <a:lnTo>
                      <a:pt x="147" y="143"/>
                    </a:lnTo>
                    <a:lnTo>
                      <a:pt x="268" y="82"/>
                    </a:lnTo>
                    <a:lnTo>
                      <a:pt x="159" y="166"/>
                    </a:lnTo>
                    <a:lnTo>
                      <a:pt x="269" y="249"/>
                    </a:lnTo>
                    <a:lnTo>
                      <a:pt x="147" y="189"/>
                    </a:lnTo>
                    <a:lnTo>
                      <a:pt x="135" y="331"/>
                    </a:lnTo>
                    <a:lnTo>
                      <a:pt x="122" y="189"/>
                    </a:lnTo>
                    <a:lnTo>
                      <a:pt x="0" y="249"/>
                    </a:lnTo>
                    <a:lnTo>
                      <a:pt x="110" y="166"/>
                    </a:lnTo>
                    <a:lnTo>
                      <a:pt x="0" y="84"/>
                    </a:lnTo>
                  </a:path>
                </a:pathLst>
              </a:custGeom>
              <a:gradFill>
                <a:gsLst>
                  <a:gs pos="0">
                    <a:srgbClr val="FFFFFF"/>
                  </a:gs>
                  <a:gs pos="100000">
                    <a:schemeClr val="lt1"/>
                  </a:gs>
                </a:gsLst>
                <a:path path="circle">
                  <a:fillToRect b="50%" l="50%" r="50%" t="50%"/>
                </a:path>
                <a:tileRect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2" name="Google Shape;162;p11"/>
              <p:cNvSpPr/>
              <p:nvPr/>
            </p:nvSpPr>
            <p:spPr>
              <a:xfrm>
                <a:off x="1146175" y="2781300"/>
                <a:ext cx="107950" cy="134937"/>
              </a:xfrm>
              <a:custGeom>
                <a:rect b="b" l="l" r="r" t="t"/>
                <a:pathLst>
                  <a:path extrusionOk="0" h="84" w="67">
                    <a:moveTo>
                      <a:pt x="0" y="20"/>
                    </a:moveTo>
                    <a:lnTo>
                      <a:pt x="27" y="30"/>
                    </a:lnTo>
                    <a:lnTo>
                      <a:pt x="33" y="0"/>
                    </a:lnTo>
                    <a:lnTo>
                      <a:pt x="39" y="30"/>
                    </a:lnTo>
                    <a:lnTo>
                      <a:pt x="67" y="20"/>
                    </a:lnTo>
                    <a:lnTo>
                      <a:pt x="45" y="42"/>
                    </a:lnTo>
                    <a:lnTo>
                      <a:pt x="67" y="62"/>
                    </a:lnTo>
                    <a:lnTo>
                      <a:pt x="39" y="52"/>
                    </a:lnTo>
                    <a:lnTo>
                      <a:pt x="33" y="84"/>
                    </a:lnTo>
                    <a:lnTo>
                      <a:pt x="27" y="52"/>
                    </a:lnTo>
                    <a:lnTo>
                      <a:pt x="0" y="62"/>
                    </a:lnTo>
                    <a:lnTo>
                      <a:pt x="21" y="42"/>
                    </a:lnTo>
                    <a:lnTo>
                      <a:pt x="0" y="20"/>
                    </a:lnTo>
                  </a:path>
                </a:pathLst>
              </a:custGeom>
              <a:solidFill>
                <a:srgbClr val="F9F9F9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63" name="Google Shape;163;p11"/>
          <p:cNvSpPr txBox="1"/>
          <p:nvPr>
            <p:ph type="ctrTitle"/>
          </p:nvPr>
        </p:nvSpPr>
        <p:spPr>
          <a:xfrm>
            <a:off x="1370012" y="2133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i="0" sz="44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2pPr>
            <a:lvl3pPr indent="-8890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i="0" sz="44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3pPr>
            <a:lvl4pPr indent="-8890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i="0" sz="44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4pPr>
            <a:lvl5pPr indent="-8890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i="0" sz="44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5pPr>
            <a:lvl6pPr indent="-8890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i="0" sz="44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indent="-8890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i="0" sz="44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indent="-8890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i="0" sz="44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indent="-8890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i="0" sz="44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/>
        </p:txBody>
      </p:sp>
      <p:sp>
        <p:nvSpPr>
          <p:cNvPr id="164" name="Google Shape;164;p11"/>
          <p:cNvSpPr txBox="1"/>
          <p:nvPr>
            <p:ph idx="1" type="subTitle"/>
          </p:nvPr>
        </p:nvSpPr>
        <p:spPr>
          <a:xfrm>
            <a:off x="1371600" y="41148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88900" lvl="2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88900" lvl="3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88900" lvl="4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190500" lvl="5" marL="2514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Quattrocento"/>
              <a:buChar char="•"/>
              <a:defRPr b="0" i="0" sz="20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indent="-190500" lvl="6" marL="3429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Quattrocento"/>
              <a:buChar char="•"/>
              <a:defRPr b="0" i="0" sz="20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indent="-190500" lvl="7" marL="4800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Quattrocento"/>
              <a:buChar char="•"/>
              <a:defRPr b="0" i="0" sz="20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indent="-190500" lvl="8" marL="6629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Quattrocento"/>
              <a:buChar char="•"/>
              <a:defRPr b="0" i="0" sz="20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/>
        </p:txBody>
      </p:sp>
      <p:sp>
        <p:nvSpPr>
          <p:cNvPr id="165" name="Google Shape;165;p11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66" name="Google Shape;166;p11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67" name="Google Shape;167;p11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buNone/>
              <a:defRPr b="0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buNone/>
              <a:defRPr b="0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buNone/>
              <a:defRPr b="0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buNone/>
              <a:defRPr b="0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buNone/>
              <a:defRPr b="0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buNone/>
              <a:defRPr b="0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buNone/>
              <a:defRPr b="0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buNone/>
              <a:defRPr b="0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bg>
      <p:bgPr>
        <a:gradFill>
          <a:gsLst>
            <a:gs pos="0">
              <a:schemeClr val="lt2"/>
            </a:gs>
            <a:gs pos="50000">
              <a:schemeClr val="lt1"/>
            </a:gs>
            <a:gs pos="50000">
              <a:schemeClr val="lt1"/>
            </a:gs>
            <a:gs pos="100000">
              <a:schemeClr val="lt2"/>
            </a:gs>
          </a:gsLst>
          <a:lin ang="5400000" scaled="0"/>
        </a:gradFill>
      </p:bgPr>
    </p:bg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12"/>
          <p:cNvSpPr txBox="1"/>
          <p:nvPr>
            <p:ph type="title"/>
          </p:nvPr>
        </p:nvSpPr>
        <p:spPr>
          <a:xfrm>
            <a:off x="1371600" y="476250"/>
            <a:ext cx="7086600" cy="12763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sz="4400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2pPr>
            <a:lvl3pPr indent="-88900" lvl="2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sz="4400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3pPr>
            <a:lvl4pPr indent="-88900" lvl="3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4400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4pPr>
            <a:lvl5pPr indent="-88900" lvl="4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sz="4400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5pPr>
            <a:lvl6pPr indent="-88900" lvl="5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sz="4400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indent="-88900" lvl="6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4400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indent="-88900" lvl="7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sz="4400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indent="-88900" lvl="8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sz="4400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/>
        </p:txBody>
      </p:sp>
      <p:sp>
        <p:nvSpPr>
          <p:cNvPr id="170" name="Google Shape;170;p12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Quattrocento"/>
              <a:buChar char="•"/>
              <a:defRPr sz="2000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Quattrocento"/>
              <a:buChar char="•"/>
              <a:defRPr sz="2000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Quattrocento"/>
              <a:buChar char="•"/>
              <a:defRPr sz="2000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Quattrocento"/>
              <a:buChar char="•"/>
              <a:defRPr sz="2000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/>
        </p:txBody>
      </p:sp>
      <p:sp>
        <p:nvSpPr>
          <p:cNvPr id="171" name="Google Shape;171;p12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72" name="Google Shape;172;p12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73" name="Google Shape;173;p12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14"/>
          <p:cNvSpPr txBox="1"/>
          <p:nvPr>
            <p:ph type="title"/>
          </p:nvPr>
        </p:nvSpPr>
        <p:spPr>
          <a:xfrm>
            <a:off x="228600" y="4572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83" name="Google Shape;183;p14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400"/>
              <a:buFont typeface="Tahoma"/>
              <a:buChar char="•"/>
              <a:defRPr sz="2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400"/>
              <a:buFont typeface="Tahoma"/>
              <a:buChar char="•"/>
              <a:defRPr sz="2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400"/>
              <a:buFont typeface="Tahoma"/>
              <a:buChar char="•"/>
              <a:defRPr sz="2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400"/>
              <a:buFont typeface="Tahoma"/>
              <a:buChar char="•"/>
              <a:defRPr sz="2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84" name="Google Shape;184;p14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85" name="Google Shape;185;p14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86" name="Google Shape;186;p14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16"/>
          <p:cNvSpPr txBox="1"/>
          <p:nvPr>
            <p:ph type="title"/>
          </p:nvPr>
        </p:nvSpPr>
        <p:spPr>
          <a:xfrm>
            <a:off x="457200" y="292100"/>
            <a:ext cx="8229600" cy="1384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88900" lvl="2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88900" lvl="3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88900" lvl="4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88900" lvl="5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88900" lvl="6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88900" lvl="7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88900" lvl="8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95" name="Google Shape;195;p16"/>
          <p:cNvSpPr txBox="1"/>
          <p:nvPr>
            <p:ph idx="1" type="body"/>
          </p:nvPr>
        </p:nvSpPr>
        <p:spPr>
          <a:xfrm>
            <a:off x="457200" y="1905000"/>
            <a:ext cx="82296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ahoma"/>
              <a:buChar char="❖"/>
              <a:defRPr sz="2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ahoma"/>
              <a:buChar char="❖"/>
              <a:defRPr sz="2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ahoma"/>
              <a:buChar char="❖"/>
              <a:defRPr sz="2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ahoma"/>
              <a:buChar char="❖"/>
              <a:defRPr sz="2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96" name="Google Shape;196;p16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7" name="Google Shape;197;p16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8" name="Google Shape;198;p16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2.xml"/></Relationships>
</file>

<file path=ppt/slideMasters/_rels/slideMaster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theme" Target="../theme/theme8.xml"/></Relationships>
</file>

<file path=ppt/slideMasters/_rels/slideMaster11.xml.rels><?xml version="1.0" encoding="UTF-8" standalone="yes"?>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image" Target="../media/image9.png"/><Relationship Id="rId3" Type="http://schemas.openxmlformats.org/officeDocument/2006/relationships/image" Target="../media/image6.jpg"/><Relationship Id="rId4" Type="http://schemas.openxmlformats.org/officeDocument/2006/relationships/image" Target="../media/image5.png"/><Relationship Id="rId5" Type="http://schemas.openxmlformats.org/officeDocument/2006/relationships/slideLayout" Target="../slideLayouts/slideLayout13.xml"/><Relationship Id="rId6" Type="http://schemas.openxmlformats.org/officeDocument/2006/relationships/theme" Target="../theme/theme10.xml"/></Relationships>
</file>

<file path=ppt/slideMasters/_rels/slideMaster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theme" Target="../theme/theme3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2.jpg"/><Relationship Id="rId2" Type="http://schemas.openxmlformats.org/officeDocument/2006/relationships/slideLayout" Target="../slideLayouts/slideLayout3.xml"/><Relationship Id="rId3" Type="http://schemas.openxmlformats.org/officeDocument/2006/relationships/theme" Target="../theme/theme13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theme" Target="../theme/theme11.xml"/></Relationships>
</file>

<file path=ppt/slideMasters/_rels/slideMaster4.xml.rels><?xml version="1.0" encoding="UTF-8" standalone="yes"?>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5.xml"/><Relationship Id="rId3" Type="http://schemas.openxmlformats.org/officeDocument/2006/relationships/theme" Target="../theme/theme7.xml"/></Relationships>
</file>

<file path=ppt/slideMasters/_rels/slideMaster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slideLayout" Target="../slideLayouts/slideLayout7.xml"/><Relationship Id="rId3" Type="http://schemas.openxmlformats.org/officeDocument/2006/relationships/theme" Target="../theme/theme5.xml"/></Relationships>
</file>

<file path=ppt/slideMasters/_rels/slideMaster6.xml.rels><?xml version="1.0" encoding="UTF-8" standalone="yes"?><Relationships xmlns="http://schemas.openxmlformats.org/package/2006/relationships"><Relationship Id="rId1" Type="http://schemas.openxmlformats.org/officeDocument/2006/relationships/image" Target="../media/image4.jpg"/><Relationship Id="rId2" Type="http://schemas.openxmlformats.org/officeDocument/2006/relationships/slideLayout" Target="../slideLayouts/slideLayout8.xml"/><Relationship Id="rId3" Type="http://schemas.openxmlformats.org/officeDocument/2006/relationships/theme" Target="../theme/theme12.xml"/></Relationships>
</file>

<file path=ppt/slideMasters/_rels/slideMaster7.xml.rels><?xml version="1.0" encoding="UTF-8" standalone="yes"?><Relationships xmlns="http://schemas.openxmlformats.org/package/2006/relationships"><Relationship Id="rId1" Type="http://schemas.openxmlformats.org/officeDocument/2006/relationships/image" Target="../media/image7.jpg"/><Relationship Id="rId2" Type="http://schemas.openxmlformats.org/officeDocument/2006/relationships/slideLayout" Target="../slideLayouts/slideLayout9.xml"/><Relationship Id="rId3" Type="http://schemas.openxmlformats.org/officeDocument/2006/relationships/theme" Target="../theme/theme6.xml"/></Relationships>
</file>

<file path=ppt/slideMasters/_rels/slideMaster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theme" Target="../theme/theme1.xml"/></Relationships>
</file>

<file path=ppt/slideMasters/_rels/slideMaster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oogle Shape;6;p1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Google Shape;7;p1"/>
            <p:cNvSpPr/>
            <p:nvPr/>
          </p:nvSpPr>
          <p:spPr>
            <a:xfrm>
              <a:off x="0" y="4876800"/>
              <a:ext cx="9144000" cy="1981200"/>
            </a:xfrm>
            <a:custGeom>
              <a:rect b="b" l="l" r="r" t="t"/>
              <a:pathLst>
                <a:path extrusionOk="0" h="2296" w="6027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accent2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" name="Google Shape;8;p1"/>
            <p:cNvSpPr/>
            <p:nvPr/>
          </p:nvSpPr>
          <p:spPr>
            <a:xfrm>
              <a:off x="0" y="0"/>
              <a:ext cx="9144000" cy="4876800"/>
            </a:xfrm>
            <a:custGeom>
              <a:rect b="b" l="l" r="r" t="t"/>
              <a:pathLst>
                <a:path extrusionOk="0" h="2296" w="6027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1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" name="Google Shape;9;p1"/>
          <p:cNvSpPr/>
          <p:nvPr/>
        </p:nvSpPr>
        <p:spPr>
          <a:xfrm>
            <a:off x="6248400" y="6262687"/>
            <a:ext cx="2895600" cy="609600"/>
          </a:xfrm>
          <a:custGeom>
            <a:rect b="b" l="l" r="r" t="t"/>
            <a:pathLst>
              <a:path extrusionOk="0" h="246" w="5748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>
            <a:gsLst>
              <a:gs pos="0">
                <a:schemeClr val="hlink"/>
              </a:gs>
              <a:gs pos="100000">
                <a:schemeClr val="lt1"/>
              </a:gs>
            </a:gsLst>
            <a:lin ang="8100000" scaled="0"/>
          </a:gra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0" name="Google Shape;10;p1"/>
          <p:cNvGrpSpPr/>
          <p:nvPr/>
        </p:nvGrpSpPr>
        <p:grpSpPr>
          <a:xfrm>
            <a:off x="0" y="6019800"/>
            <a:ext cx="7848600" cy="857249"/>
            <a:chOff x="0" y="6019800"/>
            <a:chExt cx="7848600" cy="857249"/>
          </a:xfrm>
        </p:grpSpPr>
        <p:sp>
          <p:nvSpPr>
            <p:cNvPr id="11" name="Google Shape;11;p1"/>
            <p:cNvSpPr/>
            <p:nvPr/>
          </p:nvSpPr>
          <p:spPr>
            <a:xfrm>
              <a:off x="2362200" y="6019800"/>
              <a:ext cx="5143500" cy="850900"/>
            </a:xfrm>
            <a:custGeom>
              <a:rect b="b" l="l" r="r" t="t"/>
              <a:pathLst>
                <a:path extrusionOk="0" h="536" w="3240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lt2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2" name="Google Shape;12;p1"/>
            <p:cNvGrpSpPr/>
            <p:nvPr/>
          </p:nvGrpSpPr>
          <p:grpSpPr>
            <a:xfrm>
              <a:off x="3946525" y="6019800"/>
              <a:ext cx="3902075" cy="857249"/>
              <a:chOff x="3946525" y="6019800"/>
              <a:chExt cx="3902075" cy="857249"/>
            </a:xfrm>
          </p:grpSpPr>
          <p:sp>
            <p:nvSpPr>
              <p:cNvPr id="13" name="Google Shape;13;p1"/>
              <p:cNvSpPr/>
              <p:nvPr/>
            </p:nvSpPr>
            <p:spPr>
              <a:xfrm>
                <a:off x="6267450" y="6030912"/>
                <a:ext cx="1581150" cy="846137"/>
              </a:xfrm>
              <a:custGeom>
                <a:rect b="b" l="l" r="r" t="t"/>
                <a:pathLst>
                  <a:path extrusionOk="0" h="533" w="996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" name="Google Shape;14;p1"/>
              <p:cNvSpPr/>
              <p:nvPr/>
            </p:nvSpPr>
            <p:spPr>
              <a:xfrm>
                <a:off x="4249737" y="6019800"/>
                <a:ext cx="295275" cy="627062"/>
              </a:xfrm>
              <a:custGeom>
                <a:rect b="b" l="l" r="r" t="t"/>
                <a:pathLst>
                  <a:path extrusionOk="0" h="353" w="186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" name="Google Shape;15;p1"/>
              <p:cNvSpPr/>
              <p:nvPr/>
            </p:nvSpPr>
            <p:spPr>
              <a:xfrm>
                <a:off x="4810125" y="6180137"/>
                <a:ext cx="600075" cy="430212"/>
              </a:xfrm>
              <a:custGeom>
                <a:rect b="b" l="l" r="r" t="t"/>
                <a:pathLst>
                  <a:path extrusionOk="0" h="271" w="378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" name="Google Shape;16;p1"/>
              <p:cNvSpPr/>
              <p:nvPr/>
            </p:nvSpPr>
            <p:spPr>
              <a:xfrm>
                <a:off x="5759450" y="6137275"/>
                <a:ext cx="246062" cy="117475"/>
              </a:xfrm>
              <a:custGeom>
                <a:rect b="b" l="l" r="r" t="t"/>
                <a:pathLst>
                  <a:path extrusionOk="0" h="66" w="155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" name="Google Shape;17;p1"/>
              <p:cNvSpPr/>
              <p:nvPr/>
            </p:nvSpPr>
            <p:spPr>
              <a:xfrm>
                <a:off x="3946525" y="6126162"/>
                <a:ext cx="66675" cy="128587"/>
              </a:xfrm>
              <a:custGeom>
                <a:rect b="b" l="l" r="r" t="t"/>
                <a:pathLst>
                  <a:path extrusionOk="0" h="72" w="4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18" name="Google Shape;18;p1"/>
            <p:cNvSpPr/>
            <p:nvPr/>
          </p:nvSpPr>
          <p:spPr>
            <a:xfrm>
              <a:off x="0" y="6019800"/>
              <a:ext cx="6311900" cy="849312"/>
            </a:xfrm>
            <a:custGeom>
              <a:rect b="b" l="l" r="r" t="t"/>
              <a:pathLst>
                <a:path extrusionOk="0" h="527" w="3976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lt2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9" name="Google Shape;19;p1"/>
          <p:cNvGrpSpPr/>
          <p:nvPr/>
        </p:nvGrpSpPr>
        <p:grpSpPr>
          <a:xfrm>
            <a:off x="627062" y="6021387"/>
            <a:ext cx="5684837" cy="849312"/>
            <a:chOff x="627062" y="6021387"/>
            <a:chExt cx="5684837" cy="849312"/>
          </a:xfrm>
        </p:grpSpPr>
        <p:sp>
          <p:nvSpPr>
            <p:cNvPr id="20" name="Google Shape;20;p1"/>
            <p:cNvSpPr/>
            <p:nvPr/>
          </p:nvSpPr>
          <p:spPr>
            <a:xfrm>
              <a:off x="1898650" y="6021387"/>
              <a:ext cx="579437" cy="461962"/>
            </a:xfrm>
            <a:custGeom>
              <a:rect b="b" l="l" r="r" t="t"/>
              <a:pathLst>
                <a:path extrusionOk="0" h="287" w="365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" name="Google Shape;21;p1"/>
            <p:cNvSpPr/>
            <p:nvPr/>
          </p:nvSpPr>
          <p:spPr>
            <a:xfrm>
              <a:off x="3084512" y="6078537"/>
              <a:ext cx="3227387" cy="792162"/>
            </a:xfrm>
            <a:custGeom>
              <a:rect b="b" l="l" r="r" t="t"/>
              <a:pathLst>
                <a:path extrusionOk="0" h="499" w="2033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" name="Google Shape;22;p1"/>
            <p:cNvSpPr/>
            <p:nvPr/>
          </p:nvSpPr>
          <p:spPr>
            <a:xfrm>
              <a:off x="2905125" y="6069012"/>
              <a:ext cx="112712" cy="96837"/>
            </a:xfrm>
            <a:custGeom>
              <a:rect b="b" l="l" r="r" t="t"/>
              <a:pathLst>
                <a:path extrusionOk="0" h="60" w="71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" name="Google Shape;23;p1"/>
            <p:cNvSpPr/>
            <p:nvPr/>
          </p:nvSpPr>
          <p:spPr>
            <a:xfrm>
              <a:off x="1357312" y="6099175"/>
              <a:ext cx="255587" cy="260350"/>
            </a:xfrm>
            <a:custGeom>
              <a:rect b="b" l="l" r="r" t="t"/>
              <a:pathLst>
                <a:path extrusionOk="0" h="162" w="161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1"/>
            <p:cNvSpPr/>
            <p:nvPr/>
          </p:nvSpPr>
          <p:spPr>
            <a:xfrm>
              <a:off x="1120775" y="6118225"/>
              <a:ext cx="93662" cy="96837"/>
            </a:xfrm>
            <a:custGeom>
              <a:rect b="b" l="l" r="r" t="t"/>
              <a:pathLst>
                <a:path extrusionOk="0" h="60" w="59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1"/>
            <p:cNvSpPr/>
            <p:nvPr/>
          </p:nvSpPr>
          <p:spPr>
            <a:xfrm>
              <a:off x="627062" y="6049962"/>
              <a:ext cx="388937" cy="328612"/>
            </a:xfrm>
            <a:custGeom>
              <a:rect b="b" l="l" r="r" t="t"/>
              <a:pathLst>
                <a:path extrusionOk="0" h="204" w="245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6" name="Google Shape;26;p1"/>
          <p:cNvSpPr txBox="1"/>
          <p:nvPr>
            <p:ph type="title"/>
          </p:nvPr>
        </p:nvSpPr>
        <p:spPr>
          <a:xfrm>
            <a:off x="457200" y="2286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7" name="Google Shape;27;p1"/>
          <p:cNvSpPr txBox="1"/>
          <p:nvPr>
            <p:ph idx="1" type="body"/>
          </p:nvPr>
        </p:nvSpPr>
        <p:spPr>
          <a:xfrm>
            <a:off x="457200" y="1600200"/>
            <a:ext cx="8229600" cy="44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8" name="Google Shape;28;p1"/>
          <p:cNvSpPr txBox="1"/>
          <p:nvPr>
            <p:ph idx="10" type="dt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9" name="Google Shape;29;p1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2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0" name="Google Shape;30;p1"/>
          <p:cNvSpPr txBox="1"/>
          <p:nvPr>
            <p:ph idx="12" type="sldNum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200" u="none" cap="none" strike="noStrike"/>
            </a:lvl1pPr>
            <a:lvl2pPr indent="0" lvl="1" marL="0" marR="0" rtl="0" algn="r">
              <a:buNone/>
              <a:defRPr b="0" i="0" sz="1200" u="none" cap="none" strike="noStrike"/>
            </a:lvl2pPr>
            <a:lvl3pPr indent="0" lvl="2" marL="0" marR="0" rtl="0" algn="r">
              <a:buNone/>
              <a:defRPr b="0" i="0" sz="1200" u="none" cap="none" strike="noStrike"/>
            </a:lvl3pPr>
            <a:lvl4pPr indent="0" lvl="3" marL="0" marR="0" rtl="0" algn="r">
              <a:buNone/>
              <a:defRPr b="0" i="0" sz="1200" u="none" cap="none" strike="noStrike"/>
            </a:lvl4pPr>
            <a:lvl5pPr indent="0" lvl="4" marL="0" marR="0" rtl="0" algn="r">
              <a:buNone/>
              <a:defRPr b="0" i="0" sz="1200" u="none" cap="none" strike="noStrike"/>
            </a:lvl5pPr>
            <a:lvl6pPr indent="0" lvl="5" marL="0" marR="0" rtl="0" algn="r">
              <a:buNone/>
              <a:defRPr b="0" i="0" sz="1200" u="none" cap="none" strike="noStrike"/>
            </a:lvl6pPr>
            <a:lvl7pPr indent="0" lvl="6" marL="0" marR="0" rtl="0" algn="r">
              <a:buNone/>
              <a:defRPr b="0" i="0" sz="1200" u="none" cap="none" strike="noStrike"/>
            </a:lvl7pPr>
            <a:lvl8pPr indent="0" lvl="7" marL="0" marR="0" rtl="0" algn="r">
              <a:buNone/>
              <a:defRPr b="0" i="0" sz="1200" u="none" cap="none" strike="noStrike"/>
            </a:lvl8pPr>
            <a:lvl9pPr indent="0" lvl="8" marL="0" marR="0" rtl="0" algn="r">
              <a:buNone/>
              <a:defRPr b="0" i="0" sz="12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sz="1400"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sz="1400"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sz="1400"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sz="1400"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8488C4"/>
            </a:gs>
            <a:gs pos="52999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</p:bgPr>
    </p:bg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0" name="Google Shape;260;p21"/>
          <p:cNvGrpSpPr/>
          <p:nvPr/>
        </p:nvGrpSpPr>
        <p:grpSpPr>
          <a:xfrm>
            <a:off x="11112" y="4291012"/>
            <a:ext cx="9156700" cy="2589212"/>
            <a:chOff x="11112" y="4291012"/>
            <a:chExt cx="9156700" cy="2589212"/>
          </a:xfrm>
        </p:grpSpPr>
        <p:sp>
          <p:nvSpPr>
            <p:cNvPr id="261" name="Google Shape;261;p21"/>
            <p:cNvSpPr/>
            <p:nvPr/>
          </p:nvSpPr>
          <p:spPr>
            <a:xfrm>
              <a:off x="11112" y="6456362"/>
              <a:ext cx="9144000" cy="423862"/>
            </a:xfrm>
            <a:custGeom>
              <a:rect b="b" l="l" r="r" t="t"/>
              <a:pathLst>
                <a:path extrusionOk="0" h="266" w="5759">
                  <a:moveTo>
                    <a:pt x="0" y="266"/>
                  </a:moveTo>
                  <a:lnTo>
                    <a:pt x="5759" y="266"/>
                  </a:lnTo>
                  <a:lnTo>
                    <a:pt x="5759" y="81"/>
                  </a:lnTo>
                  <a:lnTo>
                    <a:pt x="5573" y="111"/>
                  </a:lnTo>
                  <a:lnTo>
                    <a:pt x="5104" y="131"/>
                  </a:lnTo>
                  <a:lnTo>
                    <a:pt x="4602" y="101"/>
                  </a:lnTo>
                  <a:lnTo>
                    <a:pt x="4143" y="141"/>
                  </a:lnTo>
                  <a:lnTo>
                    <a:pt x="3918" y="141"/>
                  </a:lnTo>
                  <a:lnTo>
                    <a:pt x="3790" y="131"/>
                  </a:lnTo>
                  <a:lnTo>
                    <a:pt x="3459" y="81"/>
                  </a:lnTo>
                  <a:lnTo>
                    <a:pt x="2979" y="91"/>
                  </a:lnTo>
                  <a:lnTo>
                    <a:pt x="2733" y="20"/>
                  </a:lnTo>
                  <a:lnTo>
                    <a:pt x="2434" y="51"/>
                  </a:lnTo>
                  <a:lnTo>
                    <a:pt x="2220" y="81"/>
                  </a:lnTo>
                  <a:lnTo>
                    <a:pt x="2050" y="91"/>
                  </a:lnTo>
                  <a:lnTo>
                    <a:pt x="1751" y="71"/>
                  </a:lnTo>
                  <a:lnTo>
                    <a:pt x="1441" y="51"/>
                  </a:lnTo>
                  <a:lnTo>
                    <a:pt x="1131" y="20"/>
                  </a:lnTo>
                  <a:lnTo>
                    <a:pt x="757" y="40"/>
                  </a:lnTo>
                  <a:lnTo>
                    <a:pt x="384" y="71"/>
                  </a:lnTo>
                  <a:lnTo>
                    <a:pt x="128" y="10"/>
                  </a:lnTo>
                  <a:lnTo>
                    <a:pt x="0" y="0"/>
                  </a:lnTo>
                  <a:lnTo>
                    <a:pt x="0" y="266"/>
                  </a:lnTo>
                </a:path>
              </a:pathLst>
            </a:custGeom>
            <a:solidFill>
              <a:srgbClr val="9DA090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262" name="Google Shape;262;p21"/>
            <p:cNvGrpSpPr/>
            <p:nvPr/>
          </p:nvGrpSpPr>
          <p:grpSpPr>
            <a:xfrm>
              <a:off x="68262" y="4291012"/>
              <a:ext cx="2384425" cy="2447925"/>
              <a:chOff x="68262" y="4291012"/>
              <a:chExt cx="2384425" cy="2447925"/>
            </a:xfrm>
          </p:grpSpPr>
          <p:grpSp>
            <p:nvGrpSpPr>
              <p:cNvPr id="263" name="Google Shape;263;p21"/>
              <p:cNvGrpSpPr/>
              <p:nvPr/>
            </p:nvGrpSpPr>
            <p:grpSpPr>
              <a:xfrm>
                <a:off x="168275" y="4291012"/>
                <a:ext cx="2201862" cy="2447925"/>
                <a:chOff x="168275" y="4291012"/>
                <a:chExt cx="2201862" cy="2447925"/>
              </a:xfrm>
            </p:grpSpPr>
            <p:grpSp>
              <p:nvGrpSpPr>
                <p:cNvPr id="264" name="Google Shape;264;p21"/>
                <p:cNvGrpSpPr/>
                <p:nvPr/>
              </p:nvGrpSpPr>
              <p:grpSpPr>
                <a:xfrm>
                  <a:off x="803275" y="5688012"/>
                  <a:ext cx="214312" cy="927100"/>
                  <a:chOff x="803275" y="5688012"/>
                  <a:chExt cx="214312" cy="927100"/>
                </a:xfrm>
              </p:grpSpPr>
              <p:sp>
                <p:nvSpPr>
                  <p:cNvPr id="265" name="Google Shape;265;p21"/>
                  <p:cNvSpPr/>
                  <p:nvPr/>
                </p:nvSpPr>
                <p:spPr>
                  <a:xfrm>
                    <a:off x="808037" y="6129337"/>
                    <a:ext cx="209550" cy="379412"/>
                  </a:xfrm>
                  <a:custGeom>
                    <a:rect b="b" l="l" r="r" t="t"/>
                    <a:pathLst>
                      <a:path extrusionOk="0" h="238" w="131">
                        <a:moveTo>
                          <a:pt x="0" y="238"/>
                        </a:moveTo>
                        <a:lnTo>
                          <a:pt x="19" y="184"/>
                        </a:lnTo>
                        <a:lnTo>
                          <a:pt x="36" y="126"/>
                        </a:lnTo>
                        <a:lnTo>
                          <a:pt x="44" y="100"/>
                        </a:lnTo>
                        <a:lnTo>
                          <a:pt x="55" y="70"/>
                        </a:lnTo>
                        <a:lnTo>
                          <a:pt x="72" y="39"/>
                        </a:lnTo>
                        <a:lnTo>
                          <a:pt x="83" y="19"/>
                        </a:lnTo>
                        <a:lnTo>
                          <a:pt x="93" y="10"/>
                        </a:lnTo>
                        <a:lnTo>
                          <a:pt x="105" y="2"/>
                        </a:lnTo>
                        <a:lnTo>
                          <a:pt x="118" y="0"/>
                        </a:lnTo>
                        <a:lnTo>
                          <a:pt x="124" y="6"/>
                        </a:lnTo>
                        <a:lnTo>
                          <a:pt x="131" y="22"/>
                        </a:lnTo>
                      </a:path>
                    </a:pathLst>
                  </a:custGeom>
                  <a:solidFill>
                    <a:srgbClr val="CEDA9D"/>
                  </a:solidFill>
                  <a:ln cap="rnd" cmpd="sng" w="12700">
                    <a:solidFill>
                      <a:srgbClr val="999933"/>
                    </a:solidFill>
                    <a:prstDash val="solid"/>
                    <a:miter lim="8000"/>
                    <a:headEnd len="sm" w="sm" type="none"/>
                    <a:tailEnd len="sm" w="sm" type="none"/>
                  </a:ln>
                </p:spPr>
                <p:txBody>
                  <a:bodyPr anchorCtr="0" anchor="t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66" name="Google Shape;266;p21"/>
                  <p:cNvSpPr/>
                  <p:nvPr/>
                </p:nvSpPr>
                <p:spPr>
                  <a:xfrm>
                    <a:off x="803275" y="5688012"/>
                    <a:ext cx="142875" cy="927100"/>
                  </a:xfrm>
                  <a:custGeom>
                    <a:rect b="b" l="l" r="r" t="t"/>
                    <a:pathLst>
                      <a:path extrusionOk="0" h="583" w="89">
                        <a:moveTo>
                          <a:pt x="0" y="583"/>
                        </a:moveTo>
                        <a:lnTo>
                          <a:pt x="0" y="528"/>
                        </a:lnTo>
                        <a:lnTo>
                          <a:pt x="0" y="487"/>
                        </a:lnTo>
                        <a:lnTo>
                          <a:pt x="2" y="458"/>
                        </a:lnTo>
                        <a:lnTo>
                          <a:pt x="2" y="423"/>
                        </a:lnTo>
                        <a:lnTo>
                          <a:pt x="2" y="387"/>
                        </a:lnTo>
                        <a:lnTo>
                          <a:pt x="3" y="357"/>
                        </a:lnTo>
                        <a:lnTo>
                          <a:pt x="5" y="329"/>
                        </a:lnTo>
                        <a:lnTo>
                          <a:pt x="8" y="280"/>
                        </a:lnTo>
                        <a:lnTo>
                          <a:pt x="13" y="227"/>
                        </a:lnTo>
                        <a:lnTo>
                          <a:pt x="19" y="173"/>
                        </a:lnTo>
                        <a:lnTo>
                          <a:pt x="23" y="116"/>
                        </a:lnTo>
                        <a:lnTo>
                          <a:pt x="27" y="81"/>
                        </a:lnTo>
                        <a:lnTo>
                          <a:pt x="30" y="68"/>
                        </a:lnTo>
                        <a:lnTo>
                          <a:pt x="38" y="45"/>
                        </a:lnTo>
                        <a:lnTo>
                          <a:pt x="46" y="28"/>
                        </a:lnTo>
                        <a:lnTo>
                          <a:pt x="55" y="15"/>
                        </a:lnTo>
                        <a:lnTo>
                          <a:pt x="63" y="3"/>
                        </a:lnTo>
                        <a:lnTo>
                          <a:pt x="69" y="0"/>
                        </a:lnTo>
                        <a:lnTo>
                          <a:pt x="78" y="0"/>
                        </a:lnTo>
                        <a:lnTo>
                          <a:pt x="86" y="4"/>
                        </a:lnTo>
                        <a:lnTo>
                          <a:pt x="89" y="10"/>
                        </a:lnTo>
                      </a:path>
                    </a:pathLst>
                  </a:custGeom>
                  <a:solidFill>
                    <a:srgbClr val="CEDA9D"/>
                  </a:solidFill>
                  <a:ln cap="rnd" cmpd="sng" w="25400">
                    <a:solidFill>
                      <a:srgbClr val="999933"/>
                    </a:solidFill>
                    <a:prstDash val="solid"/>
                    <a:miter lim="8000"/>
                    <a:headEnd len="sm" w="sm" type="none"/>
                    <a:tailEnd len="sm" w="sm" type="none"/>
                  </a:ln>
                </p:spPr>
                <p:txBody>
                  <a:bodyPr anchorCtr="0" anchor="t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grpSp>
              <p:nvGrpSpPr>
                <p:cNvPr id="267" name="Google Shape;267;p21"/>
                <p:cNvGrpSpPr/>
                <p:nvPr/>
              </p:nvGrpSpPr>
              <p:grpSpPr>
                <a:xfrm>
                  <a:off x="385762" y="5622925"/>
                  <a:ext cx="428625" cy="1001712"/>
                  <a:chOff x="385762" y="5622925"/>
                  <a:chExt cx="428625" cy="1001712"/>
                </a:xfrm>
              </p:grpSpPr>
              <p:sp>
                <p:nvSpPr>
                  <p:cNvPr id="268" name="Google Shape;268;p21"/>
                  <p:cNvSpPr/>
                  <p:nvPr/>
                </p:nvSpPr>
                <p:spPr>
                  <a:xfrm>
                    <a:off x="555625" y="6203950"/>
                    <a:ext cx="258762" cy="420687"/>
                  </a:xfrm>
                  <a:custGeom>
                    <a:rect b="b" l="l" r="r" t="t"/>
                    <a:pathLst>
                      <a:path extrusionOk="0" h="264" w="162">
                        <a:moveTo>
                          <a:pt x="162" y="264"/>
                        </a:moveTo>
                        <a:lnTo>
                          <a:pt x="138" y="239"/>
                        </a:lnTo>
                        <a:lnTo>
                          <a:pt x="128" y="222"/>
                        </a:lnTo>
                        <a:lnTo>
                          <a:pt x="122" y="210"/>
                        </a:lnTo>
                        <a:lnTo>
                          <a:pt x="86" y="88"/>
                        </a:lnTo>
                        <a:lnTo>
                          <a:pt x="66" y="49"/>
                        </a:lnTo>
                        <a:lnTo>
                          <a:pt x="52" y="24"/>
                        </a:lnTo>
                        <a:lnTo>
                          <a:pt x="41" y="13"/>
                        </a:lnTo>
                        <a:lnTo>
                          <a:pt x="27" y="3"/>
                        </a:lnTo>
                        <a:lnTo>
                          <a:pt x="15" y="0"/>
                        </a:lnTo>
                        <a:lnTo>
                          <a:pt x="5" y="2"/>
                        </a:lnTo>
                        <a:lnTo>
                          <a:pt x="0" y="17"/>
                        </a:lnTo>
                      </a:path>
                    </a:pathLst>
                  </a:custGeom>
                  <a:solidFill>
                    <a:srgbClr val="CEDA9D"/>
                  </a:solidFill>
                  <a:ln cap="rnd" cmpd="sng" w="12700">
                    <a:solidFill>
                      <a:srgbClr val="999933"/>
                    </a:solidFill>
                    <a:prstDash val="solid"/>
                    <a:miter lim="8000"/>
                    <a:headEnd len="sm" w="sm" type="none"/>
                    <a:tailEnd len="sm" w="sm" type="none"/>
                  </a:ln>
                </p:spPr>
                <p:txBody>
                  <a:bodyPr anchorCtr="0" anchor="t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69" name="Google Shape;269;p21"/>
                  <p:cNvSpPr/>
                  <p:nvPr/>
                </p:nvSpPr>
                <p:spPr>
                  <a:xfrm>
                    <a:off x="385762" y="5622925"/>
                    <a:ext cx="396875" cy="996950"/>
                  </a:xfrm>
                  <a:custGeom>
                    <a:rect b="b" l="l" r="r" t="t"/>
                    <a:pathLst>
                      <a:path extrusionOk="0" h="627" w="249">
                        <a:moveTo>
                          <a:pt x="249" y="627"/>
                        </a:moveTo>
                        <a:lnTo>
                          <a:pt x="242" y="577"/>
                        </a:lnTo>
                        <a:lnTo>
                          <a:pt x="164" y="237"/>
                        </a:lnTo>
                        <a:lnTo>
                          <a:pt x="128" y="132"/>
                        </a:lnTo>
                        <a:lnTo>
                          <a:pt x="118" y="97"/>
                        </a:lnTo>
                        <a:lnTo>
                          <a:pt x="105" y="57"/>
                        </a:lnTo>
                        <a:lnTo>
                          <a:pt x="90" y="27"/>
                        </a:lnTo>
                        <a:lnTo>
                          <a:pt x="75" y="11"/>
                        </a:lnTo>
                        <a:lnTo>
                          <a:pt x="57" y="0"/>
                        </a:lnTo>
                        <a:lnTo>
                          <a:pt x="38" y="0"/>
                        </a:lnTo>
                        <a:lnTo>
                          <a:pt x="26" y="12"/>
                        </a:lnTo>
                        <a:lnTo>
                          <a:pt x="0" y="70"/>
                        </a:lnTo>
                      </a:path>
                    </a:pathLst>
                  </a:custGeom>
                  <a:solidFill>
                    <a:srgbClr val="CEDA9D"/>
                  </a:solidFill>
                  <a:ln cap="rnd" cmpd="sng" w="12700">
                    <a:solidFill>
                      <a:srgbClr val="999933"/>
                    </a:solidFill>
                    <a:prstDash val="solid"/>
                    <a:miter lim="8000"/>
                    <a:headEnd len="sm" w="sm" type="none"/>
                    <a:tailEnd len="sm" w="sm" type="none"/>
                  </a:ln>
                </p:spPr>
                <p:txBody>
                  <a:bodyPr anchorCtr="0" anchor="t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sp>
              <p:nvSpPr>
                <p:cNvPr id="270" name="Google Shape;270;p21"/>
                <p:cNvSpPr/>
                <p:nvPr/>
              </p:nvSpPr>
              <p:spPr>
                <a:xfrm>
                  <a:off x="557212" y="6203950"/>
                  <a:ext cx="93662" cy="415925"/>
                </a:xfrm>
                <a:custGeom>
                  <a:rect b="b" l="l" r="r" t="t"/>
                  <a:pathLst>
                    <a:path extrusionOk="0" h="261" w="58">
                      <a:moveTo>
                        <a:pt x="0" y="261"/>
                      </a:moveTo>
                      <a:lnTo>
                        <a:pt x="8" y="202"/>
                      </a:lnTo>
                      <a:lnTo>
                        <a:pt x="15" y="138"/>
                      </a:lnTo>
                      <a:lnTo>
                        <a:pt x="19" y="110"/>
                      </a:lnTo>
                      <a:lnTo>
                        <a:pt x="24" y="77"/>
                      </a:lnTo>
                      <a:lnTo>
                        <a:pt x="31" y="43"/>
                      </a:lnTo>
                      <a:lnTo>
                        <a:pt x="36" y="21"/>
                      </a:lnTo>
                      <a:lnTo>
                        <a:pt x="41" y="11"/>
                      </a:lnTo>
                      <a:lnTo>
                        <a:pt x="46" y="2"/>
                      </a:lnTo>
                      <a:lnTo>
                        <a:pt x="52" y="0"/>
                      </a:lnTo>
                      <a:lnTo>
                        <a:pt x="55" y="7"/>
                      </a:lnTo>
                      <a:lnTo>
                        <a:pt x="58" y="24"/>
                      </a:lnTo>
                    </a:path>
                  </a:pathLst>
                </a:custGeom>
                <a:solidFill>
                  <a:srgbClr val="CEDA9D"/>
                </a:solidFill>
                <a:ln cap="rnd" cmpd="sng" w="12700">
                  <a:solidFill>
                    <a:srgbClr val="999933"/>
                  </a:solidFill>
                  <a:prstDash val="solid"/>
                  <a:miter lim="8000"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71" name="Google Shape;271;p21"/>
                <p:cNvSpPr/>
                <p:nvPr/>
              </p:nvSpPr>
              <p:spPr>
                <a:xfrm>
                  <a:off x="554037" y="5722937"/>
                  <a:ext cx="65087" cy="1016000"/>
                </a:xfrm>
                <a:custGeom>
                  <a:rect b="b" l="l" r="r" t="t"/>
                  <a:pathLst>
                    <a:path extrusionOk="0" h="639" w="40">
                      <a:moveTo>
                        <a:pt x="0" y="639"/>
                      </a:moveTo>
                      <a:lnTo>
                        <a:pt x="0" y="579"/>
                      </a:lnTo>
                      <a:lnTo>
                        <a:pt x="0" y="534"/>
                      </a:lnTo>
                      <a:lnTo>
                        <a:pt x="0" y="503"/>
                      </a:lnTo>
                      <a:lnTo>
                        <a:pt x="1" y="464"/>
                      </a:lnTo>
                      <a:lnTo>
                        <a:pt x="1" y="424"/>
                      </a:lnTo>
                      <a:lnTo>
                        <a:pt x="1" y="391"/>
                      </a:lnTo>
                      <a:lnTo>
                        <a:pt x="2" y="361"/>
                      </a:lnTo>
                      <a:lnTo>
                        <a:pt x="4" y="307"/>
                      </a:lnTo>
                      <a:lnTo>
                        <a:pt x="5" y="249"/>
                      </a:lnTo>
                      <a:lnTo>
                        <a:pt x="8" y="190"/>
                      </a:lnTo>
                      <a:lnTo>
                        <a:pt x="10" y="127"/>
                      </a:lnTo>
                      <a:lnTo>
                        <a:pt x="12" y="89"/>
                      </a:lnTo>
                      <a:lnTo>
                        <a:pt x="13" y="75"/>
                      </a:lnTo>
                      <a:lnTo>
                        <a:pt x="17" y="49"/>
                      </a:lnTo>
                      <a:lnTo>
                        <a:pt x="20" y="31"/>
                      </a:lnTo>
                      <a:lnTo>
                        <a:pt x="24" y="16"/>
                      </a:lnTo>
                      <a:lnTo>
                        <a:pt x="28" y="3"/>
                      </a:lnTo>
                      <a:lnTo>
                        <a:pt x="31" y="0"/>
                      </a:lnTo>
                      <a:lnTo>
                        <a:pt x="35" y="0"/>
                      </a:lnTo>
                      <a:lnTo>
                        <a:pt x="38" y="5"/>
                      </a:lnTo>
                      <a:lnTo>
                        <a:pt x="40" y="10"/>
                      </a:lnTo>
                    </a:path>
                  </a:pathLst>
                </a:custGeom>
                <a:solidFill>
                  <a:srgbClr val="CEDA9D"/>
                </a:solidFill>
                <a:ln cap="rnd" cmpd="sng" w="25400">
                  <a:solidFill>
                    <a:srgbClr val="999933"/>
                  </a:solidFill>
                  <a:prstDash val="solid"/>
                  <a:miter lim="8000"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72" name="Google Shape;272;p21"/>
                <p:cNvSpPr/>
                <p:nvPr/>
              </p:nvSpPr>
              <p:spPr>
                <a:xfrm>
                  <a:off x="168275" y="4783137"/>
                  <a:ext cx="222250" cy="1741487"/>
                </a:xfrm>
                <a:custGeom>
                  <a:rect b="b" l="l" r="r" t="t"/>
                  <a:pathLst>
                    <a:path extrusionOk="0" h="1096" w="139">
                      <a:moveTo>
                        <a:pt x="139" y="1096"/>
                      </a:moveTo>
                      <a:lnTo>
                        <a:pt x="135" y="1009"/>
                      </a:lnTo>
                      <a:lnTo>
                        <a:pt x="90" y="415"/>
                      </a:lnTo>
                      <a:lnTo>
                        <a:pt x="71" y="230"/>
                      </a:lnTo>
                      <a:lnTo>
                        <a:pt x="66" y="170"/>
                      </a:lnTo>
                      <a:lnTo>
                        <a:pt x="58" y="100"/>
                      </a:lnTo>
                      <a:lnTo>
                        <a:pt x="50" y="47"/>
                      </a:lnTo>
                      <a:lnTo>
                        <a:pt x="41" y="19"/>
                      </a:lnTo>
                      <a:lnTo>
                        <a:pt x="32" y="1"/>
                      </a:lnTo>
                      <a:lnTo>
                        <a:pt x="21" y="0"/>
                      </a:lnTo>
                      <a:lnTo>
                        <a:pt x="14" y="21"/>
                      </a:lnTo>
                      <a:lnTo>
                        <a:pt x="0" y="122"/>
                      </a:lnTo>
                    </a:path>
                  </a:pathLst>
                </a:custGeom>
                <a:solidFill>
                  <a:srgbClr val="CEDA9D"/>
                </a:solidFill>
                <a:ln cap="rnd" cmpd="sng" w="25400">
                  <a:solidFill>
                    <a:srgbClr val="999933"/>
                  </a:solidFill>
                  <a:prstDash val="solid"/>
                  <a:miter lim="8000"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grpSp>
              <p:nvGrpSpPr>
                <p:cNvPr id="273" name="Google Shape;273;p21"/>
                <p:cNvGrpSpPr/>
                <p:nvPr/>
              </p:nvGrpSpPr>
              <p:grpSpPr>
                <a:xfrm>
                  <a:off x="306387" y="4291012"/>
                  <a:ext cx="241300" cy="2427288"/>
                  <a:chOff x="306387" y="4291012"/>
                  <a:chExt cx="241300" cy="2427288"/>
                </a:xfrm>
              </p:grpSpPr>
              <p:sp>
                <p:nvSpPr>
                  <p:cNvPr id="274" name="Google Shape;274;p21"/>
                  <p:cNvSpPr/>
                  <p:nvPr/>
                </p:nvSpPr>
                <p:spPr>
                  <a:xfrm>
                    <a:off x="306387" y="6105525"/>
                    <a:ext cx="146050" cy="612775"/>
                  </a:xfrm>
                  <a:custGeom>
                    <a:rect b="b" l="l" r="r" t="t"/>
                    <a:pathLst>
                      <a:path extrusionOk="0" h="385" w="91">
                        <a:moveTo>
                          <a:pt x="91" y="385"/>
                        </a:moveTo>
                        <a:lnTo>
                          <a:pt x="77" y="347"/>
                        </a:lnTo>
                        <a:lnTo>
                          <a:pt x="72" y="325"/>
                        </a:lnTo>
                        <a:lnTo>
                          <a:pt x="69" y="306"/>
                        </a:lnTo>
                        <a:lnTo>
                          <a:pt x="48" y="129"/>
                        </a:lnTo>
                        <a:lnTo>
                          <a:pt x="37" y="73"/>
                        </a:lnTo>
                        <a:lnTo>
                          <a:pt x="29" y="37"/>
                        </a:lnTo>
                        <a:lnTo>
                          <a:pt x="23" y="18"/>
                        </a:lnTo>
                        <a:lnTo>
                          <a:pt x="15" y="5"/>
                        </a:lnTo>
                        <a:lnTo>
                          <a:pt x="8" y="0"/>
                        </a:lnTo>
                        <a:lnTo>
                          <a:pt x="2" y="3"/>
                        </a:lnTo>
                        <a:lnTo>
                          <a:pt x="0" y="25"/>
                        </a:lnTo>
                      </a:path>
                    </a:pathLst>
                  </a:custGeom>
                  <a:solidFill>
                    <a:srgbClr val="CEDA9D"/>
                  </a:solidFill>
                  <a:ln cap="rnd" cmpd="sng" w="12700">
                    <a:solidFill>
                      <a:srgbClr val="999933"/>
                    </a:solidFill>
                    <a:prstDash val="solid"/>
                    <a:miter lim="8000"/>
                    <a:headEnd len="sm" w="sm" type="none"/>
                    <a:tailEnd len="sm" w="sm" type="none"/>
                  </a:ln>
                </p:spPr>
                <p:txBody>
                  <a:bodyPr anchorCtr="0" anchor="t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75" name="Google Shape;275;p21"/>
                  <p:cNvSpPr/>
                  <p:nvPr/>
                </p:nvSpPr>
                <p:spPr>
                  <a:xfrm>
                    <a:off x="341312" y="4291012"/>
                    <a:ext cx="206375" cy="2243137"/>
                  </a:xfrm>
                  <a:custGeom>
                    <a:rect b="b" l="l" r="r" t="t"/>
                    <a:pathLst>
                      <a:path extrusionOk="0" h="1412" w="129">
                        <a:moveTo>
                          <a:pt x="0" y="1412"/>
                        </a:moveTo>
                        <a:lnTo>
                          <a:pt x="45" y="888"/>
                        </a:lnTo>
                        <a:lnTo>
                          <a:pt x="50" y="804"/>
                        </a:lnTo>
                        <a:lnTo>
                          <a:pt x="62" y="668"/>
                        </a:lnTo>
                        <a:lnTo>
                          <a:pt x="73" y="526"/>
                        </a:lnTo>
                        <a:lnTo>
                          <a:pt x="79" y="450"/>
                        </a:lnTo>
                        <a:lnTo>
                          <a:pt x="82" y="368"/>
                        </a:lnTo>
                        <a:lnTo>
                          <a:pt x="85" y="291"/>
                        </a:lnTo>
                        <a:lnTo>
                          <a:pt x="93" y="202"/>
                        </a:lnTo>
                        <a:lnTo>
                          <a:pt x="100" y="120"/>
                        </a:lnTo>
                        <a:lnTo>
                          <a:pt x="110" y="48"/>
                        </a:lnTo>
                        <a:lnTo>
                          <a:pt x="117" y="3"/>
                        </a:lnTo>
                        <a:lnTo>
                          <a:pt x="122" y="0"/>
                        </a:lnTo>
                        <a:lnTo>
                          <a:pt x="126" y="23"/>
                        </a:lnTo>
                        <a:lnTo>
                          <a:pt x="129" y="102"/>
                        </a:lnTo>
                      </a:path>
                    </a:pathLst>
                  </a:custGeom>
                  <a:solidFill>
                    <a:srgbClr val="CEDA9D"/>
                  </a:solidFill>
                  <a:ln cap="rnd" cmpd="sng" w="25400">
                    <a:solidFill>
                      <a:srgbClr val="999933"/>
                    </a:solidFill>
                    <a:prstDash val="solid"/>
                    <a:miter lim="8000"/>
                    <a:headEnd len="sm" w="sm" type="none"/>
                    <a:tailEnd len="sm" w="sm" type="none"/>
                  </a:ln>
                </p:spPr>
                <p:txBody>
                  <a:bodyPr anchorCtr="0" anchor="t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76" name="Google Shape;276;p21"/>
                  <p:cNvSpPr/>
                  <p:nvPr/>
                </p:nvSpPr>
                <p:spPr>
                  <a:xfrm>
                    <a:off x="376237" y="5295900"/>
                    <a:ext cx="168275" cy="828675"/>
                  </a:xfrm>
                  <a:custGeom>
                    <a:rect b="b" l="l" r="r" t="t"/>
                    <a:pathLst>
                      <a:path extrusionOk="0" h="521" w="105">
                        <a:moveTo>
                          <a:pt x="0" y="521"/>
                        </a:moveTo>
                        <a:lnTo>
                          <a:pt x="20" y="408"/>
                        </a:lnTo>
                        <a:lnTo>
                          <a:pt x="32" y="278"/>
                        </a:lnTo>
                        <a:lnTo>
                          <a:pt x="38" y="220"/>
                        </a:lnTo>
                        <a:lnTo>
                          <a:pt x="47" y="153"/>
                        </a:lnTo>
                        <a:lnTo>
                          <a:pt x="59" y="84"/>
                        </a:lnTo>
                        <a:lnTo>
                          <a:pt x="69" y="40"/>
                        </a:lnTo>
                        <a:lnTo>
                          <a:pt x="75" y="19"/>
                        </a:lnTo>
                        <a:lnTo>
                          <a:pt x="84" y="3"/>
                        </a:lnTo>
                        <a:lnTo>
                          <a:pt x="96" y="0"/>
                        </a:lnTo>
                        <a:lnTo>
                          <a:pt x="101" y="11"/>
                        </a:lnTo>
                        <a:lnTo>
                          <a:pt x="105" y="46"/>
                        </a:lnTo>
                      </a:path>
                    </a:pathLst>
                  </a:custGeom>
                  <a:solidFill>
                    <a:srgbClr val="CEDA9D"/>
                  </a:solidFill>
                  <a:ln cap="rnd" cmpd="sng" w="12700">
                    <a:solidFill>
                      <a:srgbClr val="999933"/>
                    </a:solidFill>
                    <a:prstDash val="solid"/>
                    <a:miter lim="8000"/>
                    <a:headEnd len="sm" w="sm" type="none"/>
                    <a:tailEnd len="sm" w="sm" type="none"/>
                  </a:ln>
                </p:spPr>
                <p:txBody>
                  <a:bodyPr anchorCtr="0" anchor="t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277" name="Google Shape;277;p21"/>
                  <p:cNvSpPr/>
                  <p:nvPr/>
                </p:nvSpPr>
                <p:spPr>
                  <a:xfrm>
                    <a:off x="307975" y="5589587"/>
                    <a:ext cx="76200" cy="404812"/>
                  </a:xfrm>
                  <a:custGeom>
                    <a:rect b="b" l="l" r="r" t="t"/>
                    <a:pathLst>
                      <a:path extrusionOk="0" h="254" w="47">
                        <a:moveTo>
                          <a:pt x="0" y="0"/>
                        </a:moveTo>
                        <a:lnTo>
                          <a:pt x="7" y="16"/>
                        </a:lnTo>
                        <a:lnTo>
                          <a:pt x="18" y="34"/>
                        </a:lnTo>
                        <a:lnTo>
                          <a:pt x="26" y="70"/>
                        </a:lnTo>
                        <a:lnTo>
                          <a:pt x="33" y="101"/>
                        </a:lnTo>
                        <a:lnTo>
                          <a:pt x="40" y="132"/>
                        </a:lnTo>
                        <a:lnTo>
                          <a:pt x="43" y="158"/>
                        </a:lnTo>
                        <a:lnTo>
                          <a:pt x="45" y="184"/>
                        </a:lnTo>
                        <a:lnTo>
                          <a:pt x="47" y="219"/>
                        </a:lnTo>
                        <a:lnTo>
                          <a:pt x="47" y="254"/>
                        </a:lnTo>
                      </a:path>
                    </a:pathLst>
                  </a:custGeom>
                  <a:solidFill>
                    <a:srgbClr val="CEDA9D"/>
                  </a:solidFill>
                  <a:ln cap="rnd" cmpd="sng" w="12700">
                    <a:solidFill>
                      <a:srgbClr val="999933"/>
                    </a:solidFill>
                    <a:prstDash val="solid"/>
                    <a:miter lim="8000"/>
                    <a:headEnd len="sm" w="sm" type="none"/>
                    <a:tailEnd len="sm" w="sm" type="none"/>
                  </a:ln>
                </p:spPr>
                <p:txBody>
                  <a:bodyPr anchorCtr="0" anchor="t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sp>
              <p:nvSpPr>
                <p:cNvPr id="278" name="Google Shape;278;p21"/>
                <p:cNvSpPr/>
                <p:nvPr/>
              </p:nvSpPr>
              <p:spPr>
                <a:xfrm>
                  <a:off x="1241425" y="6373812"/>
                  <a:ext cx="260350" cy="206375"/>
                </a:xfrm>
                <a:custGeom>
                  <a:rect b="b" l="l" r="r" t="t"/>
                  <a:pathLst>
                    <a:path extrusionOk="0" h="129" w="163">
                      <a:moveTo>
                        <a:pt x="163" y="129"/>
                      </a:moveTo>
                      <a:lnTo>
                        <a:pt x="138" y="116"/>
                      </a:lnTo>
                      <a:lnTo>
                        <a:pt x="129" y="109"/>
                      </a:lnTo>
                      <a:lnTo>
                        <a:pt x="123" y="103"/>
                      </a:lnTo>
                      <a:lnTo>
                        <a:pt x="86" y="43"/>
                      </a:lnTo>
                      <a:lnTo>
                        <a:pt x="67" y="24"/>
                      </a:lnTo>
                      <a:lnTo>
                        <a:pt x="52" y="12"/>
                      </a:lnTo>
                      <a:lnTo>
                        <a:pt x="41" y="6"/>
                      </a:lnTo>
                      <a:lnTo>
                        <a:pt x="27" y="2"/>
                      </a:lnTo>
                      <a:lnTo>
                        <a:pt x="14" y="0"/>
                      </a:lnTo>
                      <a:lnTo>
                        <a:pt x="5" y="0"/>
                      </a:lnTo>
                      <a:lnTo>
                        <a:pt x="0" y="8"/>
                      </a:lnTo>
                    </a:path>
                  </a:pathLst>
                </a:custGeom>
                <a:solidFill>
                  <a:srgbClr val="CEDA9D"/>
                </a:solidFill>
                <a:ln cap="rnd" cmpd="sng" w="12700">
                  <a:solidFill>
                    <a:srgbClr val="999933"/>
                  </a:solidFill>
                  <a:prstDash val="solid"/>
                  <a:miter lim="8000"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79" name="Google Shape;279;p21"/>
                <p:cNvSpPr/>
                <p:nvPr/>
              </p:nvSpPr>
              <p:spPr>
                <a:xfrm>
                  <a:off x="2024062" y="6296025"/>
                  <a:ext cx="346075" cy="222250"/>
                </a:xfrm>
                <a:custGeom>
                  <a:rect b="b" l="l" r="r" t="t"/>
                  <a:pathLst>
                    <a:path extrusionOk="0" h="139" w="217">
                      <a:moveTo>
                        <a:pt x="0" y="139"/>
                      </a:moveTo>
                      <a:lnTo>
                        <a:pt x="32" y="108"/>
                      </a:lnTo>
                      <a:lnTo>
                        <a:pt x="59" y="73"/>
                      </a:lnTo>
                      <a:lnTo>
                        <a:pt x="73" y="58"/>
                      </a:lnTo>
                      <a:lnTo>
                        <a:pt x="93" y="41"/>
                      </a:lnTo>
                      <a:lnTo>
                        <a:pt x="119" y="23"/>
                      </a:lnTo>
                      <a:lnTo>
                        <a:pt x="139" y="11"/>
                      </a:lnTo>
                      <a:lnTo>
                        <a:pt x="153" y="5"/>
                      </a:lnTo>
                      <a:lnTo>
                        <a:pt x="173" y="1"/>
                      </a:lnTo>
                      <a:lnTo>
                        <a:pt x="196" y="0"/>
                      </a:lnTo>
                      <a:lnTo>
                        <a:pt x="206" y="3"/>
                      </a:lnTo>
                      <a:lnTo>
                        <a:pt x="217" y="13"/>
                      </a:lnTo>
                    </a:path>
                  </a:pathLst>
                </a:custGeom>
                <a:solidFill>
                  <a:srgbClr val="CEDA9D"/>
                </a:solidFill>
                <a:ln cap="rnd" cmpd="sng" w="25400">
                  <a:solidFill>
                    <a:srgbClr val="999933"/>
                  </a:solidFill>
                  <a:prstDash val="solid"/>
                  <a:miter lim="8000"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80" name="Google Shape;280;p21"/>
                <p:cNvSpPr/>
                <p:nvPr/>
              </p:nvSpPr>
              <p:spPr>
                <a:xfrm>
                  <a:off x="2012950" y="6035675"/>
                  <a:ext cx="238125" cy="547687"/>
                </a:xfrm>
                <a:custGeom>
                  <a:rect b="b" l="l" r="r" t="t"/>
                  <a:pathLst>
                    <a:path extrusionOk="0" h="344" w="149">
                      <a:moveTo>
                        <a:pt x="0" y="344"/>
                      </a:moveTo>
                      <a:lnTo>
                        <a:pt x="0" y="311"/>
                      </a:lnTo>
                      <a:lnTo>
                        <a:pt x="0" y="287"/>
                      </a:lnTo>
                      <a:lnTo>
                        <a:pt x="3" y="270"/>
                      </a:lnTo>
                      <a:lnTo>
                        <a:pt x="5" y="249"/>
                      </a:lnTo>
                      <a:lnTo>
                        <a:pt x="5" y="228"/>
                      </a:lnTo>
                      <a:lnTo>
                        <a:pt x="5" y="211"/>
                      </a:lnTo>
                      <a:lnTo>
                        <a:pt x="10" y="194"/>
                      </a:lnTo>
                      <a:lnTo>
                        <a:pt x="14" y="165"/>
                      </a:lnTo>
                      <a:lnTo>
                        <a:pt x="22" y="134"/>
                      </a:lnTo>
                      <a:lnTo>
                        <a:pt x="31" y="102"/>
                      </a:lnTo>
                      <a:lnTo>
                        <a:pt x="38" y="68"/>
                      </a:lnTo>
                      <a:lnTo>
                        <a:pt x="45" y="48"/>
                      </a:lnTo>
                      <a:lnTo>
                        <a:pt x="50" y="40"/>
                      </a:lnTo>
                      <a:lnTo>
                        <a:pt x="64" y="27"/>
                      </a:lnTo>
                      <a:lnTo>
                        <a:pt x="77" y="16"/>
                      </a:lnTo>
                      <a:lnTo>
                        <a:pt x="91" y="8"/>
                      </a:lnTo>
                      <a:lnTo>
                        <a:pt x="106" y="2"/>
                      </a:lnTo>
                      <a:lnTo>
                        <a:pt x="117" y="0"/>
                      </a:lnTo>
                      <a:lnTo>
                        <a:pt x="131" y="0"/>
                      </a:lnTo>
                      <a:lnTo>
                        <a:pt x="143" y="2"/>
                      </a:lnTo>
                      <a:lnTo>
                        <a:pt x="149" y="5"/>
                      </a:lnTo>
                    </a:path>
                  </a:pathLst>
                </a:custGeom>
                <a:solidFill>
                  <a:srgbClr val="CEDA9D"/>
                </a:solidFill>
                <a:ln cap="rnd" cmpd="sng" w="25400">
                  <a:solidFill>
                    <a:srgbClr val="999933"/>
                  </a:solidFill>
                  <a:prstDash val="solid"/>
                  <a:miter lim="8000"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81" name="Google Shape;281;p21"/>
                <p:cNvSpPr/>
                <p:nvPr/>
              </p:nvSpPr>
              <p:spPr>
                <a:xfrm>
                  <a:off x="1122362" y="6169025"/>
                  <a:ext cx="414337" cy="495300"/>
                </a:xfrm>
                <a:custGeom>
                  <a:rect b="b" l="l" r="r" t="t"/>
                  <a:pathLst>
                    <a:path extrusionOk="0" h="311" w="260">
                      <a:moveTo>
                        <a:pt x="260" y="311"/>
                      </a:moveTo>
                      <a:lnTo>
                        <a:pt x="252" y="286"/>
                      </a:lnTo>
                      <a:lnTo>
                        <a:pt x="171" y="117"/>
                      </a:lnTo>
                      <a:lnTo>
                        <a:pt x="134" y="65"/>
                      </a:lnTo>
                      <a:lnTo>
                        <a:pt x="124" y="48"/>
                      </a:lnTo>
                      <a:lnTo>
                        <a:pt x="109" y="28"/>
                      </a:lnTo>
                      <a:lnTo>
                        <a:pt x="94" y="13"/>
                      </a:lnTo>
                      <a:lnTo>
                        <a:pt x="78" y="5"/>
                      </a:lnTo>
                      <a:lnTo>
                        <a:pt x="59" y="0"/>
                      </a:lnTo>
                      <a:lnTo>
                        <a:pt x="40" y="0"/>
                      </a:lnTo>
                      <a:lnTo>
                        <a:pt x="27" y="5"/>
                      </a:lnTo>
                      <a:lnTo>
                        <a:pt x="0" y="35"/>
                      </a:lnTo>
                    </a:path>
                  </a:pathLst>
                </a:custGeom>
                <a:solidFill>
                  <a:srgbClr val="CEDA9D"/>
                </a:solidFill>
                <a:ln cap="rnd" cmpd="sng" w="12700">
                  <a:solidFill>
                    <a:srgbClr val="999933"/>
                  </a:solidFill>
                  <a:prstDash val="solid"/>
                  <a:miter lim="8000"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82" name="Google Shape;282;p21"/>
                <p:cNvSpPr/>
                <p:nvPr/>
              </p:nvSpPr>
              <p:spPr>
                <a:xfrm>
                  <a:off x="1628775" y="5816600"/>
                  <a:ext cx="374650" cy="760412"/>
                </a:xfrm>
                <a:custGeom>
                  <a:rect b="b" l="l" r="r" t="t"/>
                  <a:pathLst>
                    <a:path extrusionOk="0" h="478" w="235">
                      <a:moveTo>
                        <a:pt x="0" y="478"/>
                      </a:moveTo>
                      <a:lnTo>
                        <a:pt x="84" y="300"/>
                      </a:lnTo>
                      <a:lnTo>
                        <a:pt x="93" y="272"/>
                      </a:lnTo>
                      <a:lnTo>
                        <a:pt x="114" y="226"/>
                      </a:lnTo>
                      <a:lnTo>
                        <a:pt x="133" y="178"/>
                      </a:lnTo>
                      <a:lnTo>
                        <a:pt x="144" y="152"/>
                      </a:lnTo>
                      <a:lnTo>
                        <a:pt x="149" y="124"/>
                      </a:lnTo>
                      <a:lnTo>
                        <a:pt x="157" y="98"/>
                      </a:lnTo>
                      <a:lnTo>
                        <a:pt x="169" y="68"/>
                      </a:lnTo>
                      <a:lnTo>
                        <a:pt x="183" y="40"/>
                      </a:lnTo>
                      <a:lnTo>
                        <a:pt x="200" y="16"/>
                      </a:lnTo>
                      <a:lnTo>
                        <a:pt x="214" y="1"/>
                      </a:lnTo>
                      <a:lnTo>
                        <a:pt x="222" y="0"/>
                      </a:lnTo>
                      <a:lnTo>
                        <a:pt x="230" y="8"/>
                      </a:lnTo>
                      <a:lnTo>
                        <a:pt x="235" y="34"/>
                      </a:lnTo>
                    </a:path>
                  </a:pathLst>
                </a:custGeom>
                <a:solidFill>
                  <a:srgbClr val="CEDA9D"/>
                </a:solidFill>
                <a:ln cap="rnd" cmpd="sng" w="25400">
                  <a:solidFill>
                    <a:srgbClr val="999933"/>
                  </a:solidFill>
                  <a:prstDash val="solid"/>
                  <a:miter lim="8000"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83" name="Google Shape;283;p21"/>
                <p:cNvSpPr/>
                <p:nvPr/>
              </p:nvSpPr>
              <p:spPr>
                <a:xfrm>
                  <a:off x="1693862" y="6154737"/>
                  <a:ext cx="300037" cy="282575"/>
                </a:xfrm>
                <a:custGeom>
                  <a:rect b="b" l="l" r="r" t="t"/>
                  <a:pathLst>
                    <a:path extrusionOk="0" h="177" w="188">
                      <a:moveTo>
                        <a:pt x="0" y="177"/>
                      </a:moveTo>
                      <a:lnTo>
                        <a:pt x="35" y="138"/>
                      </a:lnTo>
                      <a:lnTo>
                        <a:pt x="57" y="94"/>
                      </a:lnTo>
                      <a:lnTo>
                        <a:pt x="70" y="74"/>
                      </a:lnTo>
                      <a:lnTo>
                        <a:pt x="86" y="51"/>
                      </a:lnTo>
                      <a:lnTo>
                        <a:pt x="107" y="28"/>
                      </a:lnTo>
                      <a:lnTo>
                        <a:pt x="123" y="13"/>
                      </a:lnTo>
                      <a:lnTo>
                        <a:pt x="136" y="6"/>
                      </a:lnTo>
                      <a:lnTo>
                        <a:pt x="152" y="1"/>
                      </a:lnTo>
                      <a:lnTo>
                        <a:pt x="171" y="0"/>
                      </a:lnTo>
                      <a:lnTo>
                        <a:pt x="179" y="3"/>
                      </a:lnTo>
                      <a:lnTo>
                        <a:pt x="188" y="15"/>
                      </a:lnTo>
                    </a:path>
                  </a:pathLst>
                </a:custGeom>
                <a:solidFill>
                  <a:srgbClr val="CEDA9D"/>
                </a:solidFill>
                <a:ln cap="rnd" cmpd="sng" w="12700">
                  <a:solidFill>
                    <a:srgbClr val="999933"/>
                  </a:solidFill>
                  <a:prstDash val="solid"/>
                  <a:miter lim="8000"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84" name="Google Shape;284;p21"/>
                <p:cNvSpPr/>
                <p:nvPr/>
              </p:nvSpPr>
              <p:spPr>
                <a:xfrm>
                  <a:off x="1568450" y="6256337"/>
                  <a:ext cx="144462" cy="138112"/>
                </a:xfrm>
                <a:custGeom>
                  <a:rect b="b" l="l" r="r" t="t"/>
                  <a:pathLst>
                    <a:path extrusionOk="0" h="86" w="90">
                      <a:moveTo>
                        <a:pt x="0" y="0"/>
                      </a:moveTo>
                      <a:lnTo>
                        <a:pt x="15" y="5"/>
                      </a:lnTo>
                      <a:lnTo>
                        <a:pt x="33" y="11"/>
                      </a:lnTo>
                      <a:lnTo>
                        <a:pt x="50" y="23"/>
                      </a:lnTo>
                      <a:lnTo>
                        <a:pt x="65" y="33"/>
                      </a:lnTo>
                      <a:lnTo>
                        <a:pt x="77" y="44"/>
                      </a:lnTo>
                      <a:lnTo>
                        <a:pt x="84" y="53"/>
                      </a:lnTo>
                      <a:lnTo>
                        <a:pt x="87" y="62"/>
                      </a:lnTo>
                      <a:lnTo>
                        <a:pt x="90" y="74"/>
                      </a:lnTo>
                      <a:lnTo>
                        <a:pt x="90" y="86"/>
                      </a:lnTo>
                    </a:path>
                  </a:pathLst>
                </a:custGeom>
                <a:solidFill>
                  <a:srgbClr val="CEDA9D"/>
                </a:solidFill>
                <a:ln cap="rnd" cmpd="sng" w="12700">
                  <a:solidFill>
                    <a:srgbClr val="999933"/>
                  </a:solidFill>
                  <a:prstDash val="solid"/>
                  <a:miter lim="8000"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85" name="Google Shape;285;p21"/>
                <p:cNvSpPr/>
                <p:nvPr/>
              </p:nvSpPr>
              <p:spPr>
                <a:xfrm>
                  <a:off x="730250" y="5062537"/>
                  <a:ext cx="360362" cy="1536700"/>
                </a:xfrm>
                <a:custGeom>
                  <a:rect b="b" l="l" r="r" t="t"/>
                  <a:pathLst>
                    <a:path extrusionOk="0" h="967" w="226">
                      <a:moveTo>
                        <a:pt x="0" y="967"/>
                      </a:moveTo>
                      <a:lnTo>
                        <a:pt x="80" y="608"/>
                      </a:lnTo>
                      <a:lnTo>
                        <a:pt x="89" y="550"/>
                      </a:lnTo>
                      <a:lnTo>
                        <a:pt x="109" y="458"/>
                      </a:lnTo>
                      <a:lnTo>
                        <a:pt x="128" y="361"/>
                      </a:lnTo>
                      <a:lnTo>
                        <a:pt x="138" y="307"/>
                      </a:lnTo>
                      <a:lnTo>
                        <a:pt x="143" y="252"/>
                      </a:lnTo>
                      <a:lnTo>
                        <a:pt x="151" y="199"/>
                      </a:lnTo>
                      <a:lnTo>
                        <a:pt x="163" y="138"/>
                      </a:lnTo>
                      <a:lnTo>
                        <a:pt x="175" y="81"/>
                      </a:lnTo>
                      <a:lnTo>
                        <a:pt x="192" y="32"/>
                      </a:lnTo>
                      <a:lnTo>
                        <a:pt x="206" y="2"/>
                      </a:lnTo>
                      <a:lnTo>
                        <a:pt x="214" y="0"/>
                      </a:lnTo>
                      <a:lnTo>
                        <a:pt x="221" y="15"/>
                      </a:lnTo>
                      <a:lnTo>
                        <a:pt x="226" y="69"/>
                      </a:lnTo>
                    </a:path>
                  </a:pathLst>
                </a:custGeom>
                <a:solidFill>
                  <a:srgbClr val="CEDA9D"/>
                </a:solidFill>
                <a:ln cap="rnd" cmpd="sng" w="25400">
                  <a:solidFill>
                    <a:srgbClr val="999933"/>
                  </a:solidFill>
                  <a:prstDash val="solid"/>
                  <a:miter lim="8000"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86" name="Google Shape;286;p21"/>
                <p:cNvSpPr/>
                <p:nvPr/>
              </p:nvSpPr>
              <p:spPr>
                <a:xfrm>
                  <a:off x="795337" y="5748337"/>
                  <a:ext cx="284162" cy="571500"/>
                </a:xfrm>
                <a:custGeom>
                  <a:rect b="b" l="l" r="r" t="t"/>
                  <a:pathLst>
                    <a:path extrusionOk="0" h="359" w="178">
                      <a:moveTo>
                        <a:pt x="0" y="359"/>
                      </a:moveTo>
                      <a:lnTo>
                        <a:pt x="33" y="281"/>
                      </a:lnTo>
                      <a:lnTo>
                        <a:pt x="54" y="191"/>
                      </a:lnTo>
                      <a:lnTo>
                        <a:pt x="65" y="151"/>
                      </a:lnTo>
                      <a:lnTo>
                        <a:pt x="81" y="105"/>
                      </a:lnTo>
                      <a:lnTo>
                        <a:pt x="101" y="57"/>
                      </a:lnTo>
                      <a:lnTo>
                        <a:pt x="117" y="28"/>
                      </a:lnTo>
                      <a:lnTo>
                        <a:pt x="128" y="13"/>
                      </a:lnTo>
                      <a:lnTo>
                        <a:pt x="144" y="2"/>
                      </a:lnTo>
                      <a:lnTo>
                        <a:pt x="162" y="0"/>
                      </a:lnTo>
                      <a:lnTo>
                        <a:pt x="169" y="8"/>
                      </a:lnTo>
                      <a:lnTo>
                        <a:pt x="178" y="31"/>
                      </a:lnTo>
                    </a:path>
                  </a:pathLst>
                </a:custGeom>
                <a:solidFill>
                  <a:srgbClr val="CEDA9D"/>
                </a:solidFill>
                <a:ln cap="rnd" cmpd="sng" w="12700">
                  <a:solidFill>
                    <a:srgbClr val="999933"/>
                  </a:solidFill>
                  <a:prstDash val="solid"/>
                  <a:miter lim="8000"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87" name="Google Shape;287;p21"/>
                <p:cNvSpPr/>
                <p:nvPr/>
              </p:nvSpPr>
              <p:spPr>
                <a:xfrm>
                  <a:off x="674687" y="5954712"/>
                  <a:ext cx="139700" cy="276225"/>
                </a:xfrm>
                <a:custGeom>
                  <a:rect b="b" l="l" r="r" t="t"/>
                  <a:pathLst>
                    <a:path extrusionOk="0" h="173" w="87">
                      <a:moveTo>
                        <a:pt x="0" y="0"/>
                      </a:moveTo>
                      <a:lnTo>
                        <a:pt x="14" y="10"/>
                      </a:lnTo>
                      <a:lnTo>
                        <a:pt x="32" y="24"/>
                      </a:lnTo>
                      <a:lnTo>
                        <a:pt x="48" y="47"/>
                      </a:lnTo>
                      <a:lnTo>
                        <a:pt x="62" y="68"/>
                      </a:lnTo>
                      <a:lnTo>
                        <a:pt x="75" y="90"/>
                      </a:lnTo>
                      <a:lnTo>
                        <a:pt x="81" y="108"/>
                      </a:lnTo>
                      <a:lnTo>
                        <a:pt x="84" y="125"/>
                      </a:lnTo>
                      <a:lnTo>
                        <a:pt x="87" y="148"/>
                      </a:lnTo>
                      <a:lnTo>
                        <a:pt x="87" y="173"/>
                      </a:lnTo>
                    </a:path>
                  </a:pathLst>
                </a:custGeom>
                <a:solidFill>
                  <a:srgbClr val="CEDA9D"/>
                </a:solidFill>
                <a:ln cap="rnd" cmpd="sng" w="12700">
                  <a:solidFill>
                    <a:srgbClr val="999933"/>
                  </a:solidFill>
                  <a:prstDash val="solid"/>
                  <a:miter lim="8000"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88" name="Google Shape;288;p21"/>
                <p:cNvSpPr/>
                <p:nvPr/>
              </p:nvSpPr>
              <p:spPr>
                <a:xfrm>
                  <a:off x="1452562" y="5380037"/>
                  <a:ext cx="195262" cy="1277937"/>
                </a:xfrm>
                <a:custGeom>
                  <a:rect b="b" l="l" r="r" t="t"/>
                  <a:pathLst>
                    <a:path extrusionOk="0" h="804" w="122">
                      <a:moveTo>
                        <a:pt x="121" y="804"/>
                      </a:moveTo>
                      <a:lnTo>
                        <a:pt x="122" y="687"/>
                      </a:lnTo>
                      <a:lnTo>
                        <a:pt x="122" y="634"/>
                      </a:lnTo>
                      <a:lnTo>
                        <a:pt x="119" y="596"/>
                      </a:lnTo>
                      <a:lnTo>
                        <a:pt x="117" y="551"/>
                      </a:lnTo>
                      <a:lnTo>
                        <a:pt x="118" y="503"/>
                      </a:lnTo>
                      <a:lnTo>
                        <a:pt x="116" y="464"/>
                      </a:lnTo>
                      <a:lnTo>
                        <a:pt x="114" y="428"/>
                      </a:lnTo>
                      <a:lnTo>
                        <a:pt x="109" y="365"/>
                      </a:lnTo>
                      <a:lnTo>
                        <a:pt x="103" y="296"/>
                      </a:lnTo>
                      <a:lnTo>
                        <a:pt x="96" y="226"/>
                      </a:lnTo>
                      <a:lnTo>
                        <a:pt x="90" y="151"/>
                      </a:lnTo>
                      <a:lnTo>
                        <a:pt x="84" y="106"/>
                      </a:lnTo>
                      <a:lnTo>
                        <a:pt x="80" y="89"/>
                      </a:lnTo>
                      <a:lnTo>
                        <a:pt x="68" y="59"/>
                      </a:lnTo>
                      <a:lnTo>
                        <a:pt x="58" y="37"/>
                      </a:lnTo>
                      <a:lnTo>
                        <a:pt x="47" y="18"/>
                      </a:lnTo>
                      <a:lnTo>
                        <a:pt x="34" y="4"/>
                      </a:lnTo>
                      <a:lnTo>
                        <a:pt x="26" y="0"/>
                      </a:lnTo>
                      <a:lnTo>
                        <a:pt x="14" y="0"/>
                      </a:lnTo>
                      <a:lnTo>
                        <a:pt x="5" y="5"/>
                      </a:lnTo>
                      <a:lnTo>
                        <a:pt x="0" y="13"/>
                      </a:lnTo>
                    </a:path>
                  </a:pathLst>
                </a:custGeom>
                <a:solidFill>
                  <a:srgbClr val="CEDA9D"/>
                </a:solidFill>
                <a:ln cap="rnd" cmpd="sng" w="25400">
                  <a:solidFill>
                    <a:srgbClr val="999933"/>
                  </a:solidFill>
                  <a:prstDash val="solid"/>
                  <a:miter lim="8000"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289" name="Google Shape;289;p21"/>
              <p:cNvSpPr/>
              <p:nvPr/>
            </p:nvSpPr>
            <p:spPr>
              <a:xfrm>
                <a:off x="514350" y="6040437"/>
                <a:ext cx="46037" cy="355600"/>
              </a:xfrm>
              <a:custGeom>
                <a:rect b="b" l="l" r="r" t="t"/>
                <a:pathLst>
                  <a:path extrusionOk="0" h="223" w="28">
                    <a:moveTo>
                      <a:pt x="27" y="35"/>
                    </a:moveTo>
                    <a:lnTo>
                      <a:pt x="21" y="0"/>
                    </a:lnTo>
                    <a:lnTo>
                      <a:pt x="17" y="0"/>
                    </a:lnTo>
                    <a:lnTo>
                      <a:pt x="14" y="2"/>
                    </a:lnTo>
                    <a:lnTo>
                      <a:pt x="12" y="11"/>
                    </a:lnTo>
                    <a:lnTo>
                      <a:pt x="5" y="40"/>
                    </a:lnTo>
                    <a:lnTo>
                      <a:pt x="3" y="53"/>
                    </a:lnTo>
                    <a:lnTo>
                      <a:pt x="2" y="66"/>
                    </a:lnTo>
                    <a:lnTo>
                      <a:pt x="0" y="104"/>
                    </a:lnTo>
                    <a:lnTo>
                      <a:pt x="0" y="116"/>
                    </a:lnTo>
                    <a:lnTo>
                      <a:pt x="0" y="130"/>
                    </a:lnTo>
                    <a:lnTo>
                      <a:pt x="1" y="146"/>
                    </a:lnTo>
                    <a:lnTo>
                      <a:pt x="3" y="169"/>
                    </a:lnTo>
                    <a:lnTo>
                      <a:pt x="6" y="185"/>
                    </a:lnTo>
                    <a:lnTo>
                      <a:pt x="9" y="202"/>
                    </a:lnTo>
                    <a:lnTo>
                      <a:pt x="15" y="223"/>
                    </a:lnTo>
                    <a:lnTo>
                      <a:pt x="12" y="197"/>
                    </a:lnTo>
                    <a:lnTo>
                      <a:pt x="9" y="173"/>
                    </a:lnTo>
                    <a:lnTo>
                      <a:pt x="8" y="152"/>
                    </a:lnTo>
                    <a:lnTo>
                      <a:pt x="9" y="130"/>
                    </a:lnTo>
                    <a:lnTo>
                      <a:pt x="9" y="116"/>
                    </a:lnTo>
                    <a:lnTo>
                      <a:pt x="8" y="97"/>
                    </a:lnTo>
                    <a:lnTo>
                      <a:pt x="7" y="83"/>
                    </a:lnTo>
                    <a:lnTo>
                      <a:pt x="10" y="53"/>
                    </a:lnTo>
                    <a:lnTo>
                      <a:pt x="10" y="38"/>
                    </a:lnTo>
                    <a:lnTo>
                      <a:pt x="12" y="25"/>
                    </a:lnTo>
                    <a:lnTo>
                      <a:pt x="17" y="8"/>
                    </a:lnTo>
                    <a:lnTo>
                      <a:pt x="19" y="21"/>
                    </a:lnTo>
                    <a:lnTo>
                      <a:pt x="28" y="42"/>
                    </a:lnTo>
                    <a:lnTo>
                      <a:pt x="27" y="35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grpSp>
            <p:nvGrpSpPr>
              <p:cNvPr id="290" name="Google Shape;290;p21"/>
              <p:cNvGrpSpPr/>
              <p:nvPr/>
            </p:nvGrpSpPr>
            <p:grpSpPr>
              <a:xfrm>
                <a:off x="720725" y="5692775"/>
                <a:ext cx="404812" cy="790575"/>
                <a:chOff x="720725" y="5692775"/>
                <a:chExt cx="404812" cy="790575"/>
              </a:xfrm>
            </p:grpSpPr>
            <p:sp>
              <p:nvSpPr>
                <p:cNvPr id="291" name="Google Shape;291;p21"/>
                <p:cNvSpPr/>
                <p:nvPr/>
              </p:nvSpPr>
              <p:spPr>
                <a:xfrm>
                  <a:off x="1004887" y="6156325"/>
                  <a:ext cx="60325" cy="327025"/>
                </a:xfrm>
                <a:custGeom>
                  <a:rect b="b" l="l" r="r" t="t"/>
                  <a:pathLst>
                    <a:path extrusionOk="0" h="205" w="37">
                      <a:moveTo>
                        <a:pt x="7" y="0"/>
                      </a:moveTo>
                      <a:lnTo>
                        <a:pt x="14" y="15"/>
                      </a:lnTo>
                      <a:lnTo>
                        <a:pt x="22" y="40"/>
                      </a:lnTo>
                      <a:lnTo>
                        <a:pt x="29" y="74"/>
                      </a:lnTo>
                      <a:lnTo>
                        <a:pt x="37" y="118"/>
                      </a:lnTo>
                      <a:lnTo>
                        <a:pt x="37" y="164"/>
                      </a:lnTo>
                      <a:lnTo>
                        <a:pt x="33" y="205"/>
                      </a:lnTo>
                      <a:lnTo>
                        <a:pt x="29" y="205"/>
                      </a:lnTo>
                      <a:lnTo>
                        <a:pt x="33" y="164"/>
                      </a:lnTo>
                      <a:lnTo>
                        <a:pt x="33" y="130"/>
                      </a:lnTo>
                      <a:lnTo>
                        <a:pt x="26" y="93"/>
                      </a:lnTo>
                      <a:lnTo>
                        <a:pt x="14" y="56"/>
                      </a:lnTo>
                      <a:lnTo>
                        <a:pt x="0" y="9"/>
                      </a:lnTo>
                      <a:lnTo>
                        <a:pt x="7" y="0"/>
                      </a:lnTo>
                    </a:path>
                  </a:pathLst>
                </a:custGeom>
                <a:solidFill>
                  <a:srgbClr val="CEDA9D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92" name="Google Shape;292;p21"/>
                <p:cNvSpPr/>
                <p:nvPr/>
              </p:nvSpPr>
              <p:spPr>
                <a:xfrm>
                  <a:off x="720725" y="5980112"/>
                  <a:ext cx="96837" cy="325437"/>
                </a:xfrm>
                <a:custGeom>
                  <a:rect b="b" l="l" r="r" t="t"/>
                  <a:pathLst>
                    <a:path extrusionOk="0" h="204" w="60">
                      <a:moveTo>
                        <a:pt x="58" y="32"/>
                      </a:moveTo>
                      <a:lnTo>
                        <a:pt x="46" y="0"/>
                      </a:lnTo>
                      <a:lnTo>
                        <a:pt x="37" y="0"/>
                      </a:lnTo>
                      <a:lnTo>
                        <a:pt x="31" y="2"/>
                      </a:lnTo>
                      <a:lnTo>
                        <a:pt x="26" y="10"/>
                      </a:lnTo>
                      <a:lnTo>
                        <a:pt x="12" y="37"/>
                      </a:lnTo>
                      <a:lnTo>
                        <a:pt x="7" y="48"/>
                      </a:lnTo>
                      <a:lnTo>
                        <a:pt x="4" y="60"/>
                      </a:lnTo>
                      <a:lnTo>
                        <a:pt x="0" y="95"/>
                      </a:lnTo>
                      <a:lnTo>
                        <a:pt x="0" y="106"/>
                      </a:lnTo>
                      <a:lnTo>
                        <a:pt x="0" y="119"/>
                      </a:lnTo>
                      <a:lnTo>
                        <a:pt x="2" y="133"/>
                      </a:lnTo>
                      <a:lnTo>
                        <a:pt x="8" y="155"/>
                      </a:lnTo>
                      <a:lnTo>
                        <a:pt x="13" y="169"/>
                      </a:lnTo>
                      <a:lnTo>
                        <a:pt x="20" y="184"/>
                      </a:lnTo>
                      <a:lnTo>
                        <a:pt x="33" y="204"/>
                      </a:lnTo>
                      <a:lnTo>
                        <a:pt x="26" y="180"/>
                      </a:lnTo>
                      <a:lnTo>
                        <a:pt x="20" y="158"/>
                      </a:lnTo>
                      <a:lnTo>
                        <a:pt x="18" y="138"/>
                      </a:lnTo>
                      <a:lnTo>
                        <a:pt x="18" y="119"/>
                      </a:lnTo>
                      <a:lnTo>
                        <a:pt x="20" y="106"/>
                      </a:lnTo>
                      <a:lnTo>
                        <a:pt x="18" y="89"/>
                      </a:lnTo>
                      <a:lnTo>
                        <a:pt x="16" y="76"/>
                      </a:lnTo>
                      <a:lnTo>
                        <a:pt x="22" y="48"/>
                      </a:lnTo>
                      <a:lnTo>
                        <a:pt x="23" y="35"/>
                      </a:lnTo>
                      <a:lnTo>
                        <a:pt x="28" y="23"/>
                      </a:lnTo>
                      <a:lnTo>
                        <a:pt x="37" y="8"/>
                      </a:lnTo>
                      <a:lnTo>
                        <a:pt x="42" y="19"/>
                      </a:lnTo>
                      <a:lnTo>
                        <a:pt x="60" y="38"/>
                      </a:lnTo>
                      <a:lnTo>
                        <a:pt x="58" y="32"/>
                      </a:lnTo>
                    </a:path>
                  </a:pathLst>
                </a:custGeom>
                <a:solidFill>
                  <a:srgbClr val="CEDA9D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93" name="Google Shape;293;p21"/>
                <p:cNvSpPr/>
                <p:nvPr/>
              </p:nvSpPr>
              <p:spPr>
                <a:xfrm>
                  <a:off x="887412" y="5692775"/>
                  <a:ext cx="238125" cy="585787"/>
                </a:xfrm>
                <a:custGeom>
                  <a:rect b="b" l="l" r="r" t="t"/>
                  <a:pathLst>
                    <a:path extrusionOk="0" h="368" w="149">
                      <a:moveTo>
                        <a:pt x="33" y="0"/>
                      </a:moveTo>
                      <a:lnTo>
                        <a:pt x="39" y="1"/>
                      </a:lnTo>
                      <a:lnTo>
                        <a:pt x="48" y="4"/>
                      </a:lnTo>
                      <a:lnTo>
                        <a:pt x="42" y="5"/>
                      </a:lnTo>
                      <a:lnTo>
                        <a:pt x="47" y="10"/>
                      </a:lnTo>
                      <a:lnTo>
                        <a:pt x="52" y="15"/>
                      </a:lnTo>
                      <a:lnTo>
                        <a:pt x="60" y="17"/>
                      </a:lnTo>
                      <a:lnTo>
                        <a:pt x="72" y="16"/>
                      </a:lnTo>
                      <a:lnTo>
                        <a:pt x="85" y="13"/>
                      </a:lnTo>
                      <a:lnTo>
                        <a:pt x="119" y="16"/>
                      </a:lnTo>
                      <a:lnTo>
                        <a:pt x="86" y="14"/>
                      </a:lnTo>
                      <a:lnTo>
                        <a:pt x="72" y="19"/>
                      </a:lnTo>
                      <a:lnTo>
                        <a:pt x="60" y="17"/>
                      </a:lnTo>
                      <a:lnTo>
                        <a:pt x="52" y="21"/>
                      </a:lnTo>
                      <a:lnTo>
                        <a:pt x="58" y="24"/>
                      </a:lnTo>
                      <a:lnTo>
                        <a:pt x="54" y="27"/>
                      </a:lnTo>
                      <a:lnTo>
                        <a:pt x="65" y="35"/>
                      </a:lnTo>
                      <a:lnTo>
                        <a:pt x="89" y="34"/>
                      </a:lnTo>
                      <a:lnTo>
                        <a:pt x="121" y="63"/>
                      </a:lnTo>
                      <a:lnTo>
                        <a:pt x="89" y="35"/>
                      </a:lnTo>
                      <a:lnTo>
                        <a:pt x="65" y="38"/>
                      </a:lnTo>
                      <a:lnTo>
                        <a:pt x="58" y="38"/>
                      </a:lnTo>
                      <a:lnTo>
                        <a:pt x="71" y="48"/>
                      </a:lnTo>
                      <a:lnTo>
                        <a:pt x="63" y="48"/>
                      </a:lnTo>
                      <a:lnTo>
                        <a:pt x="77" y="59"/>
                      </a:lnTo>
                      <a:lnTo>
                        <a:pt x="103" y="74"/>
                      </a:lnTo>
                      <a:lnTo>
                        <a:pt x="133" y="100"/>
                      </a:lnTo>
                      <a:lnTo>
                        <a:pt x="103" y="76"/>
                      </a:lnTo>
                      <a:lnTo>
                        <a:pt x="76" y="62"/>
                      </a:lnTo>
                      <a:lnTo>
                        <a:pt x="68" y="62"/>
                      </a:lnTo>
                      <a:lnTo>
                        <a:pt x="81" y="70"/>
                      </a:lnTo>
                      <a:lnTo>
                        <a:pt x="72" y="73"/>
                      </a:lnTo>
                      <a:lnTo>
                        <a:pt x="82" y="84"/>
                      </a:lnTo>
                      <a:lnTo>
                        <a:pt x="146" y="172"/>
                      </a:lnTo>
                      <a:lnTo>
                        <a:pt x="82" y="85"/>
                      </a:lnTo>
                      <a:lnTo>
                        <a:pt x="73" y="85"/>
                      </a:lnTo>
                      <a:lnTo>
                        <a:pt x="83" y="99"/>
                      </a:lnTo>
                      <a:lnTo>
                        <a:pt x="76" y="98"/>
                      </a:lnTo>
                      <a:lnTo>
                        <a:pt x="85" y="115"/>
                      </a:lnTo>
                      <a:lnTo>
                        <a:pt x="112" y="145"/>
                      </a:lnTo>
                      <a:lnTo>
                        <a:pt x="138" y="189"/>
                      </a:lnTo>
                      <a:lnTo>
                        <a:pt x="112" y="146"/>
                      </a:lnTo>
                      <a:lnTo>
                        <a:pt x="85" y="116"/>
                      </a:lnTo>
                      <a:lnTo>
                        <a:pt x="76" y="112"/>
                      </a:lnTo>
                      <a:lnTo>
                        <a:pt x="82" y="123"/>
                      </a:lnTo>
                      <a:lnTo>
                        <a:pt x="77" y="121"/>
                      </a:lnTo>
                      <a:lnTo>
                        <a:pt x="85" y="138"/>
                      </a:lnTo>
                      <a:lnTo>
                        <a:pt x="107" y="170"/>
                      </a:lnTo>
                      <a:lnTo>
                        <a:pt x="149" y="211"/>
                      </a:lnTo>
                      <a:lnTo>
                        <a:pt x="107" y="170"/>
                      </a:lnTo>
                      <a:lnTo>
                        <a:pt x="85" y="139"/>
                      </a:lnTo>
                      <a:lnTo>
                        <a:pt x="81" y="139"/>
                      </a:lnTo>
                      <a:lnTo>
                        <a:pt x="120" y="233"/>
                      </a:lnTo>
                      <a:lnTo>
                        <a:pt x="79" y="139"/>
                      </a:lnTo>
                      <a:lnTo>
                        <a:pt x="85" y="152"/>
                      </a:lnTo>
                      <a:lnTo>
                        <a:pt x="79" y="147"/>
                      </a:lnTo>
                      <a:lnTo>
                        <a:pt x="87" y="166"/>
                      </a:lnTo>
                      <a:lnTo>
                        <a:pt x="115" y="210"/>
                      </a:lnTo>
                      <a:lnTo>
                        <a:pt x="87" y="170"/>
                      </a:lnTo>
                      <a:lnTo>
                        <a:pt x="81" y="166"/>
                      </a:lnTo>
                      <a:lnTo>
                        <a:pt x="87" y="179"/>
                      </a:lnTo>
                      <a:lnTo>
                        <a:pt x="120" y="264"/>
                      </a:lnTo>
                      <a:lnTo>
                        <a:pt x="94" y="198"/>
                      </a:lnTo>
                      <a:lnTo>
                        <a:pt x="85" y="179"/>
                      </a:lnTo>
                      <a:lnTo>
                        <a:pt x="81" y="177"/>
                      </a:lnTo>
                      <a:lnTo>
                        <a:pt x="86" y="190"/>
                      </a:lnTo>
                      <a:lnTo>
                        <a:pt x="81" y="188"/>
                      </a:lnTo>
                      <a:lnTo>
                        <a:pt x="89" y="205"/>
                      </a:lnTo>
                      <a:lnTo>
                        <a:pt x="93" y="220"/>
                      </a:lnTo>
                      <a:lnTo>
                        <a:pt x="135" y="269"/>
                      </a:lnTo>
                      <a:lnTo>
                        <a:pt x="92" y="220"/>
                      </a:lnTo>
                      <a:lnTo>
                        <a:pt x="87" y="210"/>
                      </a:lnTo>
                      <a:lnTo>
                        <a:pt x="82" y="207"/>
                      </a:lnTo>
                      <a:lnTo>
                        <a:pt x="92" y="235"/>
                      </a:lnTo>
                      <a:lnTo>
                        <a:pt x="81" y="207"/>
                      </a:lnTo>
                      <a:lnTo>
                        <a:pt x="87" y="220"/>
                      </a:lnTo>
                      <a:lnTo>
                        <a:pt x="81" y="218"/>
                      </a:lnTo>
                      <a:lnTo>
                        <a:pt x="85" y="229"/>
                      </a:lnTo>
                      <a:lnTo>
                        <a:pt x="99" y="269"/>
                      </a:lnTo>
                      <a:lnTo>
                        <a:pt x="113" y="294"/>
                      </a:lnTo>
                      <a:lnTo>
                        <a:pt x="99" y="269"/>
                      </a:lnTo>
                      <a:lnTo>
                        <a:pt x="85" y="231"/>
                      </a:lnTo>
                      <a:lnTo>
                        <a:pt x="79" y="229"/>
                      </a:lnTo>
                      <a:lnTo>
                        <a:pt x="81" y="238"/>
                      </a:lnTo>
                      <a:lnTo>
                        <a:pt x="92" y="264"/>
                      </a:lnTo>
                      <a:lnTo>
                        <a:pt x="81" y="241"/>
                      </a:lnTo>
                      <a:lnTo>
                        <a:pt x="77" y="233"/>
                      </a:lnTo>
                      <a:lnTo>
                        <a:pt x="82" y="254"/>
                      </a:lnTo>
                      <a:lnTo>
                        <a:pt x="76" y="250"/>
                      </a:lnTo>
                      <a:lnTo>
                        <a:pt x="78" y="267"/>
                      </a:lnTo>
                      <a:lnTo>
                        <a:pt x="74" y="259"/>
                      </a:lnTo>
                      <a:lnTo>
                        <a:pt x="71" y="266"/>
                      </a:lnTo>
                      <a:lnTo>
                        <a:pt x="72" y="283"/>
                      </a:lnTo>
                      <a:lnTo>
                        <a:pt x="99" y="368"/>
                      </a:lnTo>
                      <a:lnTo>
                        <a:pt x="70" y="283"/>
                      </a:lnTo>
                      <a:lnTo>
                        <a:pt x="70" y="264"/>
                      </a:lnTo>
                      <a:lnTo>
                        <a:pt x="70" y="253"/>
                      </a:lnTo>
                      <a:lnTo>
                        <a:pt x="65" y="259"/>
                      </a:lnTo>
                      <a:lnTo>
                        <a:pt x="17" y="315"/>
                      </a:lnTo>
                      <a:lnTo>
                        <a:pt x="66" y="254"/>
                      </a:lnTo>
                      <a:lnTo>
                        <a:pt x="70" y="238"/>
                      </a:lnTo>
                      <a:lnTo>
                        <a:pt x="65" y="241"/>
                      </a:lnTo>
                      <a:lnTo>
                        <a:pt x="72" y="223"/>
                      </a:lnTo>
                      <a:lnTo>
                        <a:pt x="66" y="230"/>
                      </a:lnTo>
                      <a:lnTo>
                        <a:pt x="55" y="257"/>
                      </a:lnTo>
                      <a:lnTo>
                        <a:pt x="65" y="228"/>
                      </a:lnTo>
                      <a:lnTo>
                        <a:pt x="70" y="216"/>
                      </a:lnTo>
                      <a:lnTo>
                        <a:pt x="69" y="216"/>
                      </a:lnTo>
                      <a:lnTo>
                        <a:pt x="63" y="223"/>
                      </a:lnTo>
                      <a:lnTo>
                        <a:pt x="51" y="237"/>
                      </a:lnTo>
                      <a:lnTo>
                        <a:pt x="10" y="248"/>
                      </a:lnTo>
                      <a:lnTo>
                        <a:pt x="52" y="235"/>
                      </a:lnTo>
                      <a:lnTo>
                        <a:pt x="65" y="218"/>
                      </a:lnTo>
                      <a:lnTo>
                        <a:pt x="69" y="204"/>
                      </a:lnTo>
                      <a:lnTo>
                        <a:pt x="63" y="204"/>
                      </a:lnTo>
                      <a:lnTo>
                        <a:pt x="69" y="190"/>
                      </a:lnTo>
                      <a:lnTo>
                        <a:pt x="61" y="193"/>
                      </a:lnTo>
                      <a:lnTo>
                        <a:pt x="33" y="220"/>
                      </a:lnTo>
                      <a:lnTo>
                        <a:pt x="61" y="193"/>
                      </a:lnTo>
                      <a:lnTo>
                        <a:pt x="67" y="177"/>
                      </a:lnTo>
                      <a:lnTo>
                        <a:pt x="60" y="181"/>
                      </a:lnTo>
                      <a:lnTo>
                        <a:pt x="65" y="168"/>
                      </a:lnTo>
                      <a:lnTo>
                        <a:pt x="58" y="177"/>
                      </a:lnTo>
                      <a:lnTo>
                        <a:pt x="63" y="158"/>
                      </a:lnTo>
                      <a:lnTo>
                        <a:pt x="57" y="167"/>
                      </a:lnTo>
                      <a:lnTo>
                        <a:pt x="32" y="208"/>
                      </a:lnTo>
                      <a:lnTo>
                        <a:pt x="58" y="167"/>
                      </a:lnTo>
                      <a:lnTo>
                        <a:pt x="65" y="143"/>
                      </a:lnTo>
                      <a:lnTo>
                        <a:pt x="57" y="148"/>
                      </a:lnTo>
                      <a:lnTo>
                        <a:pt x="15" y="171"/>
                      </a:lnTo>
                      <a:lnTo>
                        <a:pt x="57" y="147"/>
                      </a:lnTo>
                      <a:lnTo>
                        <a:pt x="62" y="126"/>
                      </a:lnTo>
                      <a:lnTo>
                        <a:pt x="57" y="130"/>
                      </a:lnTo>
                      <a:lnTo>
                        <a:pt x="61" y="117"/>
                      </a:lnTo>
                      <a:lnTo>
                        <a:pt x="55" y="122"/>
                      </a:lnTo>
                      <a:lnTo>
                        <a:pt x="36" y="179"/>
                      </a:lnTo>
                      <a:lnTo>
                        <a:pt x="57" y="117"/>
                      </a:lnTo>
                      <a:lnTo>
                        <a:pt x="57" y="101"/>
                      </a:lnTo>
                      <a:lnTo>
                        <a:pt x="50" y="109"/>
                      </a:lnTo>
                      <a:lnTo>
                        <a:pt x="38" y="141"/>
                      </a:lnTo>
                      <a:lnTo>
                        <a:pt x="53" y="99"/>
                      </a:lnTo>
                      <a:lnTo>
                        <a:pt x="55" y="85"/>
                      </a:lnTo>
                      <a:lnTo>
                        <a:pt x="50" y="92"/>
                      </a:lnTo>
                      <a:lnTo>
                        <a:pt x="35" y="117"/>
                      </a:lnTo>
                      <a:lnTo>
                        <a:pt x="0" y="133"/>
                      </a:lnTo>
                      <a:lnTo>
                        <a:pt x="36" y="116"/>
                      </a:lnTo>
                      <a:lnTo>
                        <a:pt x="49" y="87"/>
                      </a:lnTo>
                      <a:lnTo>
                        <a:pt x="51" y="70"/>
                      </a:lnTo>
                      <a:lnTo>
                        <a:pt x="45" y="79"/>
                      </a:lnTo>
                      <a:lnTo>
                        <a:pt x="48" y="62"/>
                      </a:lnTo>
                      <a:lnTo>
                        <a:pt x="25" y="106"/>
                      </a:lnTo>
                      <a:lnTo>
                        <a:pt x="47" y="59"/>
                      </a:lnTo>
                      <a:lnTo>
                        <a:pt x="49" y="46"/>
                      </a:lnTo>
                      <a:lnTo>
                        <a:pt x="42" y="57"/>
                      </a:lnTo>
                      <a:lnTo>
                        <a:pt x="43" y="36"/>
                      </a:lnTo>
                      <a:lnTo>
                        <a:pt x="34" y="46"/>
                      </a:lnTo>
                      <a:lnTo>
                        <a:pt x="2" y="81"/>
                      </a:lnTo>
                      <a:lnTo>
                        <a:pt x="34" y="44"/>
                      </a:lnTo>
                      <a:lnTo>
                        <a:pt x="38" y="24"/>
                      </a:lnTo>
                      <a:lnTo>
                        <a:pt x="33" y="30"/>
                      </a:lnTo>
                      <a:lnTo>
                        <a:pt x="36" y="15"/>
                      </a:lnTo>
                      <a:lnTo>
                        <a:pt x="31" y="19"/>
                      </a:lnTo>
                      <a:lnTo>
                        <a:pt x="30" y="8"/>
                      </a:lnTo>
                      <a:lnTo>
                        <a:pt x="31" y="3"/>
                      </a:lnTo>
                      <a:lnTo>
                        <a:pt x="33" y="0"/>
                      </a:lnTo>
                    </a:path>
                  </a:pathLst>
                </a:custGeom>
                <a:solidFill>
                  <a:srgbClr val="CEDA9D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294" name="Google Shape;294;p21"/>
              <p:cNvSpPr/>
              <p:nvPr/>
            </p:nvSpPr>
            <p:spPr>
              <a:xfrm>
                <a:off x="646112" y="6235700"/>
                <a:ext cx="26987" cy="357187"/>
              </a:xfrm>
              <a:custGeom>
                <a:rect b="b" l="l" r="r" t="t"/>
                <a:pathLst>
                  <a:path extrusionOk="0" h="224" w="16">
                    <a:moveTo>
                      <a:pt x="2" y="0"/>
                    </a:moveTo>
                    <a:lnTo>
                      <a:pt x="6" y="16"/>
                    </a:lnTo>
                    <a:lnTo>
                      <a:pt x="9" y="43"/>
                    </a:lnTo>
                    <a:lnTo>
                      <a:pt x="13" y="81"/>
                    </a:lnTo>
                    <a:lnTo>
                      <a:pt x="16" y="128"/>
                    </a:lnTo>
                    <a:lnTo>
                      <a:pt x="16" y="179"/>
                    </a:lnTo>
                    <a:lnTo>
                      <a:pt x="14" y="224"/>
                    </a:lnTo>
                    <a:lnTo>
                      <a:pt x="13" y="224"/>
                    </a:lnTo>
                    <a:lnTo>
                      <a:pt x="14" y="179"/>
                    </a:lnTo>
                    <a:lnTo>
                      <a:pt x="14" y="142"/>
                    </a:lnTo>
                    <a:lnTo>
                      <a:pt x="10" y="101"/>
                    </a:lnTo>
                    <a:lnTo>
                      <a:pt x="6" y="61"/>
                    </a:lnTo>
                    <a:lnTo>
                      <a:pt x="0" y="10"/>
                    </a:lnTo>
                    <a:lnTo>
                      <a:pt x="2" y="0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95" name="Google Shape;295;p21"/>
              <p:cNvSpPr/>
              <p:nvPr/>
            </p:nvSpPr>
            <p:spPr>
              <a:xfrm>
                <a:off x="590550" y="5727700"/>
                <a:ext cx="111125" cy="641350"/>
              </a:xfrm>
              <a:custGeom>
                <a:rect b="b" l="l" r="r" t="t"/>
                <a:pathLst>
                  <a:path extrusionOk="0" h="403" w="69">
                    <a:moveTo>
                      <a:pt x="15" y="0"/>
                    </a:moveTo>
                    <a:lnTo>
                      <a:pt x="18" y="1"/>
                    </a:lnTo>
                    <a:lnTo>
                      <a:pt x="22" y="5"/>
                    </a:lnTo>
                    <a:lnTo>
                      <a:pt x="19" y="6"/>
                    </a:lnTo>
                    <a:lnTo>
                      <a:pt x="21" y="11"/>
                    </a:lnTo>
                    <a:lnTo>
                      <a:pt x="23" y="16"/>
                    </a:lnTo>
                    <a:lnTo>
                      <a:pt x="28" y="19"/>
                    </a:lnTo>
                    <a:lnTo>
                      <a:pt x="33" y="18"/>
                    </a:lnTo>
                    <a:lnTo>
                      <a:pt x="39" y="15"/>
                    </a:lnTo>
                    <a:lnTo>
                      <a:pt x="55" y="18"/>
                    </a:lnTo>
                    <a:lnTo>
                      <a:pt x="39" y="16"/>
                    </a:lnTo>
                    <a:lnTo>
                      <a:pt x="33" y="20"/>
                    </a:lnTo>
                    <a:lnTo>
                      <a:pt x="28" y="19"/>
                    </a:lnTo>
                    <a:lnTo>
                      <a:pt x="23" y="23"/>
                    </a:lnTo>
                    <a:lnTo>
                      <a:pt x="26" y="27"/>
                    </a:lnTo>
                    <a:lnTo>
                      <a:pt x="25" y="29"/>
                    </a:lnTo>
                    <a:lnTo>
                      <a:pt x="30" y="38"/>
                    </a:lnTo>
                    <a:lnTo>
                      <a:pt x="41" y="37"/>
                    </a:lnTo>
                    <a:lnTo>
                      <a:pt x="55" y="69"/>
                    </a:lnTo>
                    <a:lnTo>
                      <a:pt x="41" y="38"/>
                    </a:lnTo>
                    <a:lnTo>
                      <a:pt x="30" y="40"/>
                    </a:lnTo>
                    <a:lnTo>
                      <a:pt x="26" y="42"/>
                    </a:lnTo>
                    <a:lnTo>
                      <a:pt x="33" y="52"/>
                    </a:lnTo>
                    <a:lnTo>
                      <a:pt x="29" y="52"/>
                    </a:lnTo>
                    <a:lnTo>
                      <a:pt x="35" y="65"/>
                    </a:lnTo>
                    <a:lnTo>
                      <a:pt x="47" y="81"/>
                    </a:lnTo>
                    <a:lnTo>
                      <a:pt x="61" y="109"/>
                    </a:lnTo>
                    <a:lnTo>
                      <a:pt x="47" y="84"/>
                    </a:lnTo>
                    <a:lnTo>
                      <a:pt x="35" y="68"/>
                    </a:lnTo>
                    <a:lnTo>
                      <a:pt x="31" y="68"/>
                    </a:lnTo>
                    <a:lnTo>
                      <a:pt x="37" y="77"/>
                    </a:lnTo>
                    <a:lnTo>
                      <a:pt x="33" y="80"/>
                    </a:lnTo>
                    <a:lnTo>
                      <a:pt x="38" y="92"/>
                    </a:lnTo>
                    <a:lnTo>
                      <a:pt x="67" y="189"/>
                    </a:lnTo>
                    <a:lnTo>
                      <a:pt x="38" y="94"/>
                    </a:lnTo>
                    <a:lnTo>
                      <a:pt x="34" y="94"/>
                    </a:lnTo>
                    <a:lnTo>
                      <a:pt x="38" y="108"/>
                    </a:lnTo>
                    <a:lnTo>
                      <a:pt x="35" y="107"/>
                    </a:lnTo>
                    <a:lnTo>
                      <a:pt x="39" y="126"/>
                    </a:lnTo>
                    <a:lnTo>
                      <a:pt x="51" y="159"/>
                    </a:lnTo>
                    <a:lnTo>
                      <a:pt x="64" y="207"/>
                    </a:lnTo>
                    <a:lnTo>
                      <a:pt x="51" y="160"/>
                    </a:lnTo>
                    <a:lnTo>
                      <a:pt x="39" y="127"/>
                    </a:lnTo>
                    <a:lnTo>
                      <a:pt x="35" y="122"/>
                    </a:lnTo>
                    <a:lnTo>
                      <a:pt x="38" y="135"/>
                    </a:lnTo>
                    <a:lnTo>
                      <a:pt x="35" y="133"/>
                    </a:lnTo>
                    <a:lnTo>
                      <a:pt x="39" y="151"/>
                    </a:lnTo>
                    <a:lnTo>
                      <a:pt x="49" y="186"/>
                    </a:lnTo>
                    <a:lnTo>
                      <a:pt x="69" y="231"/>
                    </a:lnTo>
                    <a:lnTo>
                      <a:pt x="50" y="187"/>
                    </a:lnTo>
                    <a:lnTo>
                      <a:pt x="39" y="152"/>
                    </a:lnTo>
                    <a:lnTo>
                      <a:pt x="37" y="152"/>
                    </a:lnTo>
                    <a:lnTo>
                      <a:pt x="55" y="255"/>
                    </a:lnTo>
                    <a:lnTo>
                      <a:pt x="37" y="152"/>
                    </a:lnTo>
                    <a:lnTo>
                      <a:pt x="39" y="166"/>
                    </a:lnTo>
                    <a:lnTo>
                      <a:pt x="37" y="161"/>
                    </a:lnTo>
                    <a:lnTo>
                      <a:pt x="40" y="182"/>
                    </a:lnTo>
                    <a:lnTo>
                      <a:pt x="53" y="230"/>
                    </a:lnTo>
                    <a:lnTo>
                      <a:pt x="40" y="186"/>
                    </a:lnTo>
                    <a:lnTo>
                      <a:pt x="37" y="182"/>
                    </a:lnTo>
                    <a:lnTo>
                      <a:pt x="40" y="196"/>
                    </a:lnTo>
                    <a:lnTo>
                      <a:pt x="55" y="290"/>
                    </a:lnTo>
                    <a:lnTo>
                      <a:pt x="44" y="217"/>
                    </a:lnTo>
                    <a:lnTo>
                      <a:pt x="39" y="196"/>
                    </a:lnTo>
                    <a:lnTo>
                      <a:pt x="37" y="193"/>
                    </a:lnTo>
                    <a:lnTo>
                      <a:pt x="39" y="208"/>
                    </a:lnTo>
                    <a:lnTo>
                      <a:pt x="37" y="206"/>
                    </a:lnTo>
                    <a:lnTo>
                      <a:pt x="41" y="225"/>
                    </a:lnTo>
                    <a:lnTo>
                      <a:pt x="43" y="240"/>
                    </a:lnTo>
                    <a:lnTo>
                      <a:pt x="62" y="294"/>
                    </a:lnTo>
                    <a:lnTo>
                      <a:pt x="42" y="242"/>
                    </a:lnTo>
                    <a:lnTo>
                      <a:pt x="40" y="230"/>
                    </a:lnTo>
                    <a:lnTo>
                      <a:pt x="38" y="227"/>
                    </a:lnTo>
                    <a:lnTo>
                      <a:pt x="42" y="258"/>
                    </a:lnTo>
                    <a:lnTo>
                      <a:pt x="37" y="227"/>
                    </a:lnTo>
                    <a:lnTo>
                      <a:pt x="40" y="242"/>
                    </a:lnTo>
                    <a:lnTo>
                      <a:pt x="37" y="238"/>
                    </a:lnTo>
                    <a:lnTo>
                      <a:pt x="39" y="251"/>
                    </a:lnTo>
                    <a:lnTo>
                      <a:pt x="46" y="295"/>
                    </a:lnTo>
                    <a:lnTo>
                      <a:pt x="52" y="322"/>
                    </a:lnTo>
                    <a:lnTo>
                      <a:pt x="46" y="295"/>
                    </a:lnTo>
                    <a:lnTo>
                      <a:pt x="39" y="253"/>
                    </a:lnTo>
                    <a:lnTo>
                      <a:pt x="37" y="251"/>
                    </a:lnTo>
                    <a:lnTo>
                      <a:pt x="37" y="261"/>
                    </a:lnTo>
                    <a:lnTo>
                      <a:pt x="42" y="290"/>
                    </a:lnTo>
                    <a:lnTo>
                      <a:pt x="37" y="264"/>
                    </a:lnTo>
                    <a:lnTo>
                      <a:pt x="35" y="255"/>
                    </a:lnTo>
                    <a:lnTo>
                      <a:pt x="38" y="278"/>
                    </a:lnTo>
                    <a:lnTo>
                      <a:pt x="35" y="274"/>
                    </a:lnTo>
                    <a:lnTo>
                      <a:pt x="36" y="292"/>
                    </a:lnTo>
                    <a:lnTo>
                      <a:pt x="34" y="284"/>
                    </a:lnTo>
                    <a:lnTo>
                      <a:pt x="33" y="291"/>
                    </a:lnTo>
                    <a:lnTo>
                      <a:pt x="33" y="310"/>
                    </a:lnTo>
                    <a:lnTo>
                      <a:pt x="45" y="403"/>
                    </a:lnTo>
                    <a:lnTo>
                      <a:pt x="32" y="310"/>
                    </a:lnTo>
                    <a:lnTo>
                      <a:pt x="32" y="290"/>
                    </a:lnTo>
                    <a:lnTo>
                      <a:pt x="32" y="277"/>
                    </a:lnTo>
                    <a:lnTo>
                      <a:pt x="29" y="284"/>
                    </a:lnTo>
                    <a:lnTo>
                      <a:pt x="7" y="345"/>
                    </a:lnTo>
                    <a:lnTo>
                      <a:pt x="30" y="278"/>
                    </a:lnTo>
                    <a:lnTo>
                      <a:pt x="32" y="261"/>
                    </a:lnTo>
                    <a:lnTo>
                      <a:pt x="30" y="264"/>
                    </a:lnTo>
                    <a:lnTo>
                      <a:pt x="33" y="244"/>
                    </a:lnTo>
                    <a:lnTo>
                      <a:pt x="30" y="252"/>
                    </a:lnTo>
                    <a:lnTo>
                      <a:pt x="26" y="282"/>
                    </a:lnTo>
                    <a:lnTo>
                      <a:pt x="30" y="250"/>
                    </a:lnTo>
                    <a:lnTo>
                      <a:pt x="32" y="236"/>
                    </a:lnTo>
                    <a:lnTo>
                      <a:pt x="31" y="236"/>
                    </a:lnTo>
                    <a:lnTo>
                      <a:pt x="29" y="244"/>
                    </a:lnTo>
                    <a:lnTo>
                      <a:pt x="23" y="260"/>
                    </a:lnTo>
                    <a:lnTo>
                      <a:pt x="5" y="272"/>
                    </a:lnTo>
                    <a:lnTo>
                      <a:pt x="23" y="258"/>
                    </a:lnTo>
                    <a:lnTo>
                      <a:pt x="30" y="238"/>
                    </a:lnTo>
                    <a:lnTo>
                      <a:pt x="31" y="223"/>
                    </a:lnTo>
                    <a:lnTo>
                      <a:pt x="29" y="223"/>
                    </a:lnTo>
                    <a:lnTo>
                      <a:pt x="31" y="208"/>
                    </a:lnTo>
                    <a:lnTo>
                      <a:pt x="28" y="212"/>
                    </a:lnTo>
                    <a:lnTo>
                      <a:pt x="15" y="240"/>
                    </a:lnTo>
                    <a:lnTo>
                      <a:pt x="28" y="211"/>
                    </a:lnTo>
                    <a:lnTo>
                      <a:pt x="31" y="193"/>
                    </a:lnTo>
                    <a:lnTo>
                      <a:pt x="28" y="198"/>
                    </a:lnTo>
                    <a:lnTo>
                      <a:pt x="30" y="184"/>
                    </a:lnTo>
                    <a:lnTo>
                      <a:pt x="26" y="193"/>
                    </a:lnTo>
                    <a:lnTo>
                      <a:pt x="29" y="172"/>
                    </a:lnTo>
                    <a:lnTo>
                      <a:pt x="26" y="183"/>
                    </a:lnTo>
                    <a:lnTo>
                      <a:pt x="15" y="228"/>
                    </a:lnTo>
                    <a:lnTo>
                      <a:pt x="26" y="183"/>
                    </a:lnTo>
                    <a:lnTo>
                      <a:pt x="29" y="157"/>
                    </a:lnTo>
                    <a:lnTo>
                      <a:pt x="26" y="162"/>
                    </a:lnTo>
                    <a:lnTo>
                      <a:pt x="7" y="187"/>
                    </a:lnTo>
                    <a:lnTo>
                      <a:pt x="26" y="161"/>
                    </a:lnTo>
                    <a:lnTo>
                      <a:pt x="29" y="138"/>
                    </a:lnTo>
                    <a:lnTo>
                      <a:pt x="26" y="142"/>
                    </a:lnTo>
                    <a:lnTo>
                      <a:pt x="28" y="129"/>
                    </a:lnTo>
                    <a:lnTo>
                      <a:pt x="26" y="133"/>
                    </a:lnTo>
                    <a:lnTo>
                      <a:pt x="16" y="197"/>
                    </a:lnTo>
                    <a:lnTo>
                      <a:pt x="26" y="128"/>
                    </a:lnTo>
                    <a:lnTo>
                      <a:pt x="26" y="111"/>
                    </a:lnTo>
                    <a:lnTo>
                      <a:pt x="23" y="119"/>
                    </a:lnTo>
                    <a:lnTo>
                      <a:pt x="18" y="155"/>
                    </a:lnTo>
                    <a:lnTo>
                      <a:pt x="24" y="108"/>
                    </a:lnTo>
                    <a:lnTo>
                      <a:pt x="26" y="94"/>
                    </a:lnTo>
                    <a:lnTo>
                      <a:pt x="23" y="100"/>
                    </a:lnTo>
                    <a:lnTo>
                      <a:pt x="16" y="129"/>
                    </a:lnTo>
                    <a:lnTo>
                      <a:pt x="0" y="145"/>
                    </a:lnTo>
                    <a:lnTo>
                      <a:pt x="16" y="127"/>
                    </a:lnTo>
                    <a:lnTo>
                      <a:pt x="23" y="96"/>
                    </a:lnTo>
                    <a:lnTo>
                      <a:pt x="23" y="76"/>
                    </a:lnTo>
                    <a:lnTo>
                      <a:pt x="21" y="86"/>
                    </a:lnTo>
                    <a:lnTo>
                      <a:pt x="22" y="68"/>
                    </a:lnTo>
                    <a:lnTo>
                      <a:pt x="11" y="115"/>
                    </a:lnTo>
                    <a:lnTo>
                      <a:pt x="21" y="65"/>
                    </a:lnTo>
                    <a:lnTo>
                      <a:pt x="23" y="51"/>
                    </a:lnTo>
                    <a:lnTo>
                      <a:pt x="19" y="62"/>
                    </a:lnTo>
                    <a:lnTo>
                      <a:pt x="20" y="40"/>
                    </a:lnTo>
                    <a:lnTo>
                      <a:pt x="15" y="50"/>
                    </a:lnTo>
                    <a:lnTo>
                      <a:pt x="0" y="88"/>
                    </a:lnTo>
                    <a:lnTo>
                      <a:pt x="15" y="49"/>
                    </a:lnTo>
                    <a:lnTo>
                      <a:pt x="18" y="27"/>
                    </a:lnTo>
                    <a:lnTo>
                      <a:pt x="15" y="33"/>
                    </a:lnTo>
                    <a:lnTo>
                      <a:pt x="16" y="16"/>
                    </a:lnTo>
                    <a:lnTo>
                      <a:pt x="14" y="21"/>
                    </a:lnTo>
                    <a:lnTo>
                      <a:pt x="13" y="8"/>
                    </a:lnTo>
                    <a:lnTo>
                      <a:pt x="14" y="3"/>
                    </a:lnTo>
                    <a:lnTo>
                      <a:pt x="15" y="0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grpSp>
            <p:nvGrpSpPr>
              <p:cNvPr id="296" name="Google Shape;296;p21"/>
              <p:cNvGrpSpPr/>
              <p:nvPr/>
            </p:nvGrpSpPr>
            <p:grpSpPr>
              <a:xfrm>
                <a:off x="220662" y="5726112"/>
                <a:ext cx="344488" cy="898525"/>
                <a:chOff x="220662" y="5726112"/>
                <a:chExt cx="344488" cy="898525"/>
              </a:xfrm>
            </p:grpSpPr>
            <p:sp>
              <p:nvSpPr>
                <p:cNvPr id="297" name="Google Shape;297;p21"/>
                <p:cNvSpPr/>
                <p:nvPr/>
              </p:nvSpPr>
              <p:spPr>
                <a:xfrm>
                  <a:off x="488950" y="6219825"/>
                  <a:ext cx="76200" cy="404812"/>
                </a:xfrm>
                <a:custGeom>
                  <a:rect b="b" l="l" r="r" t="t"/>
                  <a:pathLst>
                    <a:path extrusionOk="0" h="254" w="47">
                      <a:moveTo>
                        <a:pt x="37" y="0"/>
                      </a:moveTo>
                      <a:lnTo>
                        <a:pt x="34" y="5"/>
                      </a:lnTo>
                      <a:lnTo>
                        <a:pt x="18" y="50"/>
                      </a:lnTo>
                      <a:lnTo>
                        <a:pt x="9" y="92"/>
                      </a:lnTo>
                      <a:lnTo>
                        <a:pt x="0" y="145"/>
                      </a:lnTo>
                      <a:lnTo>
                        <a:pt x="0" y="203"/>
                      </a:lnTo>
                      <a:lnTo>
                        <a:pt x="4" y="254"/>
                      </a:lnTo>
                      <a:lnTo>
                        <a:pt x="9" y="254"/>
                      </a:lnTo>
                      <a:lnTo>
                        <a:pt x="4" y="203"/>
                      </a:lnTo>
                      <a:lnTo>
                        <a:pt x="4" y="161"/>
                      </a:lnTo>
                      <a:lnTo>
                        <a:pt x="14" y="115"/>
                      </a:lnTo>
                      <a:lnTo>
                        <a:pt x="28" y="69"/>
                      </a:lnTo>
                      <a:lnTo>
                        <a:pt x="47" y="11"/>
                      </a:lnTo>
                      <a:lnTo>
                        <a:pt x="37" y="0"/>
                      </a:lnTo>
                    </a:path>
                  </a:pathLst>
                </a:custGeom>
                <a:solidFill>
                  <a:srgbClr val="CEDA9D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98" name="Google Shape;298;p21"/>
                <p:cNvSpPr/>
                <p:nvPr/>
              </p:nvSpPr>
              <p:spPr>
                <a:xfrm>
                  <a:off x="220662" y="5726112"/>
                  <a:ext cx="295275" cy="517525"/>
                </a:xfrm>
                <a:custGeom>
                  <a:rect b="b" l="l" r="r" t="t"/>
                  <a:pathLst>
                    <a:path extrusionOk="0" h="325" w="185">
                      <a:moveTo>
                        <a:pt x="104" y="4"/>
                      </a:moveTo>
                      <a:lnTo>
                        <a:pt x="92" y="0"/>
                      </a:lnTo>
                      <a:lnTo>
                        <a:pt x="84" y="8"/>
                      </a:lnTo>
                      <a:lnTo>
                        <a:pt x="76" y="11"/>
                      </a:lnTo>
                      <a:lnTo>
                        <a:pt x="58" y="14"/>
                      </a:lnTo>
                      <a:lnTo>
                        <a:pt x="13" y="14"/>
                      </a:lnTo>
                      <a:lnTo>
                        <a:pt x="58" y="16"/>
                      </a:lnTo>
                      <a:lnTo>
                        <a:pt x="70" y="11"/>
                      </a:lnTo>
                      <a:lnTo>
                        <a:pt x="79" y="14"/>
                      </a:lnTo>
                      <a:lnTo>
                        <a:pt x="68" y="19"/>
                      </a:lnTo>
                      <a:lnTo>
                        <a:pt x="76" y="19"/>
                      </a:lnTo>
                      <a:lnTo>
                        <a:pt x="68" y="28"/>
                      </a:lnTo>
                      <a:lnTo>
                        <a:pt x="10" y="76"/>
                      </a:lnTo>
                      <a:lnTo>
                        <a:pt x="70" y="28"/>
                      </a:lnTo>
                      <a:lnTo>
                        <a:pt x="68" y="34"/>
                      </a:lnTo>
                      <a:lnTo>
                        <a:pt x="60" y="43"/>
                      </a:lnTo>
                      <a:lnTo>
                        <a:pt x="52" y="46"/>
                      </a:lnTo>
                      <a:lnTo>
                        <a:pt x="36" y="49"/>
                      </a:lnTo>
                      <a:lnTo>
                        <a:pt x="10" y="43"/>
                      </a:lnTo>
                      <a:lnTo>
                        <a:pt x="52" y="49"/>
                      </a:lnTo>
                      <a:lnTo>
                        <a:pt x="60" y="43"/>
                      </a:lnTo>
                      <a:lnTo>
                        <a:pt x="68" y="40"/>
                      </a:lnTo>
                      <a:lnTo>
                        <a:pt x="66" y="49"/>
                      </a:lnTo>
                      <a:lnTo>
                        <a:pt x="60" y="51"/>
                      </a:lnTo>
                      <a:lnTo>
                        <a:pt x="8" y="79"/>
                      </a:lnTo>
                      <a:lnTo>
                        <a:pt x="60" y="54"/>
                      </a:lnTo>
                      <a:lnTo>
                        <a:pt x="66" y="54"/>
                      </a:lnTo>
                      <a:lnTo>
                        <a:pt x="60" y="62"/>
                      </a:lnTo>
                      <a:lnTo>
                        <a:pt x="52" y="71"/>
                      </a:lnTo>
                      <a:lnTo>
                        <a:pt x="8" y="88"/>
                      </a:lnTo>
                      <a:lnTo>
                        <a:pt x="58" y="68"/>
                      </a:lnTo>
                      <a:lnTo>
                        <a:pt x="60" y="68"/>
                      </a:lnTo>
                      <a:lnTo>
                        <a:pt x="63" y="71"/>
                      </a:lnTo>
                      <a:lnTo>
                        <a:pt x="52" y="82"/>
                      </a:lnTo>
                      <a:lnTo>
                        <a:pt x="63" y="79"/>
                      </a:lnTo>
                      <a:lnTo>
                        <a:pt x="49" y="94"/>
                      </a:lnTo>
                      <a:lnTo>
                        <a:pt x="39" y="102"/>
                      </a:lnTo>
                      <a:lnTo>
                        <a:pt x="18" y="109"/>
                      </a:lnTo>
                      <a:lnTo>
                        <a:pt x="8" y="109"/>
                      </a:lnTo>
                      <a:lnTo>
                        <a:pt x="26" y="106"/>
                      </a:lnTo>
                      <a:lnTo>
                        <a:pt x="47" y="99"/>
                      </a:lnTo>
                      <a:lnTo>
                        <a:pt x="52" y="97"/>
                      </a:lnTo>
                      <a:lnTo>
                        <a:pt x="47" y="106"/>
                      </a:lnTo>
                      <a:lnTo>
                        <a:pt x="36" y="117"/>
                      </a:lnTo>
                      <a:lnTo>
                        <a:pt x="18" y="122"/>
                      </a:lnTo>
                      <a:lnTo>
                        <a:pt x="0" y="128"/>
                      </a:lnTo>
                      <a:lnTo>
                        <a:pt x="23" y="120"/>
                      </a:lnTo>
                      <a:lnTo>
                        <a:pt x="39" y="111"/>
                      </a:lnTo>
                      <a:lnTo>
                        <a:pt x="52" y="102"/>
                      </a:lnTo>
                      <a:lnTo>
                        <a:pt x="55" y="99"/>
                      </a:lnTo>
                      <a:lnTo>
                        <a:pt x="52" y="109"/>
                      </a:lnTo>
                      <a:lnTo>
                        <a:pt x="58" y="106"/>
                      </a:lnTo>
                      <a:lnTo>
                        <a:pt x="63" y="109"/>
                      </a:lnTo>
                      <a:lnTo>
                        <a:pt x="52" y="117"/>
                      </a:lnTo>
                      <a:lnTo>
                        <a:pt x="52" y="122"/>
                      </a:lnTo>
                      <a:lnTo>
                        <a:pt x="39" y="133"/>
                      </a:lnTo>
                      <a:lnTo>
                        <a:pt x="44" y="133"/>
                      </a:lnTo>
                      <a:lnTo>
                        <a:pt x="39" y="140"/>
                      </a:lnTo>
                      <a:lnTo>
                        <a:pt x="21" y="151"/>
                      </a:lnTo>
                      <a:lnTo>
                        <a:pt x="5" y="154"/>
                      </a:lnTo>
                      <a:lnTo>
                        <a:pt x="28" y="147"/>
                      </a:lnTo>
                      <a:lnTo>
                        <a:pt x="42" y="140"/>
                      </a:lnTo>
                      <a:lnTo>
                        <a:pt x="49" y="136"/>
                      </a:lnTo>
                      <a:lnTo>
                        <a:pt x="49" y="145"/>
                      </a:lnTo>
                      <a:lnTo>
                        <a:pt x="49" y="147"/>
                      </a:lnTo>
                      <a:lnTo>
                        <a:pt x="42" y="160"/>
                      </a:lnTo>
                      <a:lnTo>
                        <a:pt x="34" y="168"/>
                      </a:lnTo>
                      <a:lnTo>
                        <a:pt x="39" y="168"/>
                      </a:lnTo>
                      <a:lnTo>
                        <a:pt x="32" y="174"/>
                      </a:lnTo>
                      <a:lnTo>
                        <a:pt x="5" y="188"/>
                      </a:lnTo>
                      <a:lnTo>
                        <a:pt x="23" y="179"/>
                      </a:lnTo>
                      <a:lnTo>
                        <a:pt x="36" y="174"/>
                      </a:lnTo>
                      <a:lnTo>
                        <a:pt x="36" y="182"/>
                      </a:lnTo>
                      <a:lnTo>
                        <a:pt x="28" y="185"/>
                      </a:lnTo>
                      <a:lnTo>
                        <a:pt x="36" y="182"/>
                      </a:lnTo>
                      <a:lnTo>
                        <a:pt x="36" y="188"/>
                      </a:lnTo>
                      <a:lnTo>
                        <a:pt x="32" y="193"/>
                      </a:lnTo>
                      <a:lnTo>
                        <a:pt x="8" y="202"/>
                      </a:lnTo>
                      <a:lnTo>
                        <a:pt x="28" y="193"/>
                      </a:lnTo>
                      <a:lnTo>
                        <a:pt x="28" y="196"/>
                      </a:lnTo>
                      <a:lnTo>
                        <a:pt x="32" y="199"/>
                      </a:lnTo>
                      <a:lnTo>
                        <a:pt x="8" y="219"/>
                      </a:lnTo>
                      <a:lnTo>
                        <a:pt x="26" y="204"/>
                      </a:lnTo>
                      <a:lnTo>
                        <a:pt x="32" y="202"/>
                      </a:lnTo>
                      <a:lnTo>
                        <a:pt x="34" y="208"/>
                      </a:lnTo>
                      <a:lnTo>
                        <a:pt x="28" y="213"/>
                      </a:lnTo>
                      <a:lnTo>
                        <a:pt x="34" y="211"/>
                      </a:lnTo>
                      <a:lnTo>
                        <a:pt x="28" y="228"/>
                      </a:lnTo>
                      <a:lnTo>
                        <a:pt x="5" y="248"/>
                      </a:lnTo>
                      <a:lnTo>
                        <a:pt x="28" y="228"/>
                      </a:lnTo>
                      <a:lnTo>
                        <a:pt x="26" y="237"/>
                      </a:lnTo>
                      <a:lnTo>
                        <a:pt x="34" y="228"/>
                      </a:lnTo>
                      <a:lnTo>
                        <a:pt x="34" y="237"/>
                      </a:lnTo>
                      <a:lnTo>
                        <a:pt x="36" y="276"/>
                      </a:lnTo>
                      <a:lnTo>
                        <a:pt x="60" y="325"/>
                      </a:lnTo>
                      <a:lnTo>
                        <a:pt x="36" y="273"/>
                      </a:lnTo>
                      <a:lnTo>
                        <a:pt x="36" y="253"/>
                      </a:lnTo>
                      <a:lnTo>
                        <a:pt x="39" y="239"/>
                      </a:lnTo>
                      <a:lnTo>
                        <a:pt x="42" y="228"/>
                      </a:lnTo>
                      <a:lnTo>
                        <a:pt x="47" y="208"/>
                      </a:lnTo>
                      <a:lnTo>
                        <a:pt x="52" y="216"/>
                      </a:lnTo>
                      <a:lnTo>
                        <a:pt x="86" y="325"/>
                      </a:lnTo>
                      <a:lnTo>
                        <a:pt x="55" y="216"/>
                      </a:lnTo>
                      <a:lnTo>
                        <a:pt x="55" y="204"/>
                      </a:lnTo>
                      <a:lnTo>
                        <a:pt x="60" y="211"/>
                      </a:lnTo>
                      <a:lnTo>
                        <a:pt x="66" y="316"/>
                      </a:lnTo>
                      <a:lnTo>
                        <a:pt x="63" y="225"/>
                      </a:lnTo>
                      <a:lnTo>
                        <a:pt x="60" y="208"/>
                      </a:lnTo>
                      <a:lnTo>
                        <a:pt x="58" y="202"/>
                      </a:lnTo>
                      <a:lnTo>
                        <a:pt x="60" y="188"/>
                      </a:lnTo>
                      <a:lnTo>
                        <a:pt x="63" y="199"/>
                      </a:lnTo>
                      <a:lnTo>
                        <a:pt x="70" y="222"/>
                      </a:lnTo>
                      <a:lnTo>
                        <a:pt x="79" y="237"/>
                      </a:lnTo>
                      <a:lnTo>
                        <a:pt x="100" y="256"/>
                      </a:lnTo>
                      <a:lnTo>
                        <a:pt x="145" y="294"/>
                      </a:lnTo>
                      <a:lnTo>
                        <a:pt x="86" y="239"/>
                      </a:lnTo>
                      <a:lnTo>
                        <a:pt x="76" y="225"/>
                      </a:lnTo>
                      <a:lnTo>
                        <a:pt x="70" y="216"/>
                      </a:lnTo>
                      <a:lnTo>
                        <a:pt x="66" y="204"/>
                      </a:lnTo>
                      <a:lnTo>
                        <a:pt x="68" y="174"/>
                      </a:lnTo>
                      <a:lnTo>
                        <a:pt x="70" y="182"/>
                      </a:lnTo>
                      <a:lnTo>
                        <a:pt x="70" y="165"/>
                      </a:lnTo>
                      <a:lnTo>
                        <a:pt x="70" y="160"/>
                      </a:lnTo>
                      <a:lnTo>
                        <a:pt x="76" y="174"/>
                      </a:lnTo>
                      <a:lnTo>
                        <a:pt x="126" y="279"/>
                      </a:lnTo>
                      <a:lnTo>
                        <a:pt x="84" y="193"/>
                      </a:lnTo>
                      <a:lnTo>
                        <a:pt x="79" y="185"/>
                      </a:lnTo>
                      <a:lnTo>
                        <a:pt x="76" y="174"/>
                      </a:lnTo>
                      <a:lnTo>
                        <a:pt x="76" y="142"/>
                      </a:lnTo>
                      <a:lnTo>
                        <a:pt x="79" y="145"/>
                      </a:lnTo>
                      <a:lnTo>
                        <a:pt x="81" y="128"/>
                      </a:lnTo>
                      <a:lnTo>
                        <a:pt x="89" y="133"/>
                      </a:lnTo>
                      <a:lnTo>
                        <a:pt x="128" y="251"/>
                      </a:lnTo>
                      <a:lnTo>
                        <a:pt x="108" y="193"/>
                      </a:lnTo>
                      <a:lnTo>
                        <a:pt x="100" y="168"/>
                      </a:lnTo>
                      <a:lnTo>
                        <a:pt x="89" y="145"/>
                      </a:lnTo>
                      <a:lnTo>
                        <a:pt x="89" y="131"/>
                      </a:lnTo>
                      <a:lnTo>
                        <a:pt x="86" y="109"/>
                      </a:lnTo>
                      <a:lnTo>
                        <a:pt x="92" y="111"/>
                      </a:lnTo>
                      <a:lnTo>
                        <a:pt x="113" y="228"/>
                      </a:lnTo>
                      <a:lnTo>
                        <a:pt x="89" y="102"/>
                      </a:lnTo>
                      <a:lnTo>
                        <a:pt x="89" y="91"/>
                      </a:lnTo>
                      <a:lnTo>
                        <a:pt x="92" y="99"/>
                      </a:lnTo>
                      <a:lnTo>
                        <a:pt x="92" y="74"/>
                      </a:lnTo>
                      <a:lnTo>
                        <a:pt x="97" y="82"/>
                      </a:lnTo>
                      <a:lnTo>
                        <a:pt x="97" y="68"/>
                      </a:lnTo>
                      <a:lnTo>
                        <a:pt x="105" y="76"/>
                      </a:lnTo>
                      <a:lnTo>
                        <a:pt x="116" y="106"/>
                      </a:lnTo>
                      <a:lnTo>
                        <a:pt x="128" y="122"/>
                      </a:lnTo>
                      <a:lnTo>
                        <a:pt x="152" y="151"/>
                      </a:lnTo>
                      <a:lnTo>
                        <a:pt x="166" y="177"/>
                      </a:lnTo>
                      <a:lnTo>
                        <a:pt x="128" y="122"/>
                      </a:lnTo>
                      <a:lnTo>
                        <a:pt x="118" y="109"/>
                      </a:lnTo>
                      <a:lnTo>
                        <a:pt x="108" y="88"/>
                      </a:lnTo>
                      <a:lnTo>
                        <a:pt x="105" y="74"/>
                      </a:lnTo>
                      <a:lnTo>
                        <a:pt x="100" y="49"/>
                      </a:lnTo>
                      <a:lnTo>
                        <a:pt x="102" y="51"/>
                      </a:lnTo>
                      <a:lnTo>
                        <a:pt x="108" y="49"/>
                      </a:lnTo>
                      <a:lnTo>
                        <a:pt x="105" y="38"/>
                      </a:lnTo>
                      <a:lnTo>
                        <a:pt x="110" y="49"/>
                      </a:lnTo>
                      <a:lnTo>
                        <a:pt x="116" y="60"/>
                      </a:lnTo>
                      <a:lnTo>
                        <a:pt x="128" y="71"/>
                      </a:lnTo>
                      <a:lnTo>
                        <a:pt x="148" y="82"/>
                      </a:lnTo>
                      <a:lnTo>
                        <a:pt x="185" y="111"/>
                      </a:lnTo>
                      <a:lnTo>
                        <a:pt x="123" y="68"/>
                      </a:lnTo>
                      <a:lnTo>
                        <a:pt x="116" y="57"/>
                      </a:lnTo>
                      <a:lnTo>
                        <a:pt x="113" y="51"/>
                      </a:lnTo>
                      <a:lnTo>
                        <a:pt x="113" y="22"/>
                      </a:lnTo>
                      <a:lnTo>
                        <a:pt x="118" y="31"/>
                      </a:lnTo>
                      <a:lnTo>
                        <a:pt x="126" y="46"/>
                      </a:lnTo>
                      <a:lnTo>
                        <a:pt x="142" y="68"/>
                      </a:lnTo>
                      <a:lnTo>
                        <a:pt x="163" y="91"/>
                      </a:lnTo>
                      <a:lnTo>
                        <a:pt x="168" y="102"/>
                      </a:lnTo>
                      <a:lnTo>
                        <a:pt x="123" y="46"/>
                      </a:lnTo>
                      <a:lnTo>
                        <a:pt x="118" y="25"/>
                      </a:lnTo>
                      <a:lnTo>
                        <a:pt x="120" y="11"/>
                      </a:lnTo>
                      <a:lnTo>
                        <a:pt x="108" y="2"/>
                      </a:lnTo>
                      <a:lnTo>
                        <a:pt x="104" y="4"/>
                      </a:lnTo>
                    </a:path>
                  </a:pathLst>
                </a:custGeom>
                <a:solidFill>
                  <a:srgbClr val="CEDA9D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299" name="Google Shape;299;p21"/>
              <p:cNvSpPr/>
              <p:nvPr/>
            </p:nvSpPr>
            <p:spPr>
              <a:xfrm>
                <a:off x="68262" y="4968875"/>
                <a:ext cx="171450" cy="898525"/>
              </a:xfrm>
              <a:custGeom>
                <a:rect b="b" l="l" r="r" t="t"/>
                <a:pathLst>
                  <a:path extrusionOk="0" h="565" w="107">
                    <a:moveTo>
                      <a:pt x="60" y="7"/>
                    </a:moveTo>
                    <a:lnTo>
                      <a:pt x="53" y="0"/>
                    </a:lnTo>
                    <a:lnTo>
                      <a:pt x="48" y="15"/>
                    </a:lnTo>
                    <a:lnTo>
                      <a:pt x="44" y="19"/>
                    </a:lnTo>
                    <a:lnTo>
                      <a:pt x="33" y="24"/>
                    </a:lnTo>
                    <a:lnTo>
                      <a:pt x="8" y="24"/>
                    </a:lnTo>
                    <a:lnTo>
                      <a:pt x="33" y="29"/>
                    </a:lnTo>
                    <a:lnTo>
                      <a:pt x="40" y="19"/>
                    </a:lnTo>
                    <a:lnTo>
                      <a:pt x="45" y="24"/>
                    </a:lnTo>
                    <a:lnTo>
                      <a:pt x="38" y="35"/>
                    </a:lnTo>
                    <a:lnTo>
                      <a:pt x="44" y="35"/>
                    </a:lnTo>
                    <a:lnTo>
                      <a:pt x="38" y="50"/>
                    </a:lnTo>
                    <a:lnTo>
                      <a:pt x="5" y="135"/>
                    </a:lnTo>
                    <a:lnTo>
                      <a:pt x="40" y="50"/>
                    </a:lnTo>
                    <a:lnTo>
                      <a:pt x="38" y="59"/>
                    </a:lnTo>
                    <a:lnTo>
                      <a:pt x="35" y="75"/>
                    </a:lnTo>
                    <a:lnTo>
                      <a:pt x="30" y="79"/>
                    </a:lnTo>
                    <a:lnTo>
                      <a:pt x="20" y="83"/>
                    </a:lnTo>
                    <a:lnTo>
                      <a:pt x="5" y="75"/>
                    </a:lnTo>
                    <a:lnTo>
                      <a:pt x="30" y="83"/>
                    </a:lnTo>
                    <a:lnTo>
                      <a:pt x="35" y="75"/>
                    </a:lnTo>
                    <a:lnTo>
                      <a:pt x="38" y="68"/>
                    </a:lnTo>
                    <a:lnTo>
                      <a:pt x="38" y="83"/>
                    </a:lnTo>
                    <a:lnTo>
                      <a:pt x="35" y="90"/>
                    </a:lnTo>
                    <a:lnTo>
                      <a:pt x="3" y="139"/>
                    </a:lnTo>
                    <a:lnTo>
                      <a:pt x="35" y="94"/>
                    </a:lnTo>
                    <a:lnTo>
                      <a:pt x="38" y="94"/>
                    </a:lnTo>
                    <a:lnTo>
                      <a:pt x="35" y="108"/>
                    </a:lnTo>
                    <a:lnTo>
                      <a:pt x="30" y="124"/>
                    </a:lnTo>
                    <a:lnTo>
                      <a:pt x="3" y="154"/>
                    </a:lnTo>
                    <a:lnTo>
                      <a:pt x="33" y="118"/>
                    </a:lnTo>
                    <a:lnTo>
                      <a:pt x="35" y="118"/>
                    </a:lnTo>
                    <a:lnTo>
                      <a:pt x="36" y="124"/>
                    </a:lnTo>
                    <a:lnTo>
                      <a:pt x="30" y="143"/>
                    </a:lnTo>
                    <a:lnTo>
                      <a:pt x="36" y="139"/>
                    </a:lnTo>
                    <a:lnTo>
                      <a:pt x="28" y="163"/>
                    </a:lnTo>
                    <a:lnTo>
                      <a:pt x="21" y="177"/>
                    </a:lnTo>
                    <a:lnTo>
                      <a:pt x="10" y="188"/>
                    </a:lnTo>
                    <a:lnTo>
                      <a:pt x="3" y="188"/>
                    </a:lnTo>
                    <a:lnTo>
                      <a:pt x="15" y="183"/>
                    </a:lnTo>
                    <a:lnTo>
                      <a:pt x="27" y="173"/>
                    </a:lnTo>
                    <a:lnTo>
                      <a:pt x="30" y="168"/>
                    </a:lnTo>
                    <a:lnTo>
                      <a:pt x="27" y="183"/>
                    </a:lnTo>
                    <a:lnTo>
                      <a:pt x="20" y="203"/>
                    </a:lnTo>
                    <a:lnTo>
                      <a:pt x="10" y="214"/>
                    </a:lnTo>
                    <a:lnTo>
                      <a:pt x="0" y="221"/>
                    </a:lnTo>
                    <a:lnTo>
                      <a:pt x="13" y="208"/>
                    </a:lnTo>
                    <a:lnTo>
                      <a:pt x="21" y="192"/>
                    </a:lnTo>
                    <a:lnTo>
                      <a:pt x="30" y="177"/>
                    </a:lnTo>
                    <a:lnTo>
                      <a:pt x="31" y="173"/>
                    </a:lnTo>
                    <a:lnTo>
                      <a:pt x="30" y="188"/>
                    </a:lnTo>
                    <a:lnTo>
                      <a:pt x="33" y="183"/>
                    </a:lnTo>
                    <a:lnTo>
                      <a:pt x="36" y="188"/>
                    </a:lnTo>
                    <a:lnTo>
                      <a:pt x="30" y="203"/>
                    </a:lnTo>
                    <a:lnTo>
                      <a:pt x="30" y="214"/>
                    </a:lnTo>
                    <a:lnTo>
                      <a:pt x="21" y="232"/>
                    </a:lnTo>
                    <a:lnTo>
                      <a:pt x="26" y="232"/>
                    </a:lnTo>
                    <a:lnTo>
                      <a:pt x="21" y="243"/>
                    </a:lnTo>
                    <a:lnTo>
                      <a:pt x="11" y="263"/>
                    </a:lnTo>
                    <a:lnTo>
                      <a:pt x="2" y="267"/>
                    </a:lnTo>
                    <a:lnTo>
                      <a:pt x="16" y="256"/>
                    </a:lnTo>
                    <a:lnTo>
                      <a:pt x="24" y="243"/>
                    </a:lnTo>
                    <a:lnTo>
                      <a:pt x="28" y="238"/>
                    </a:lnTo>
                    <a:lnTo>
                      <a:pt x="28" y="252"/>
                    </a:lnTo>
                    <a:lnTo>
                      <a:pt x="28" y="256"/>
                    </a:lnTo>
                    <a:lnTo>
                      <a:pt x="24" y="278"/>
                    </a:lnTo>
                    <a:lnTo>
                      <a:pt x="19" y="292"/>
                    </a:lnTo>
                    <a:lnTo>
                      <a:pt x="21" y="292"/>
                    </a:lnTo>
                    <a:lnTo>
                      <a:pt x="18" y="302"/>
                    </a:lnTo>
                    <a:lnTo>
                      <a:pt x="2" y="327"/>
                    </a:lnTo>
                    <a:lnTo>
                      <a:pt x="13" y="312"/>
                    </a:lnTo>
                    <a:lnTo>
                      <a:pt x="20" y="302"/>
                    </a:lnTo>
                    <a:lnTo>
                      <a:pt x="20" y="318"/>
                    </a:lnTo>
                    <a:lnTo>
                      <a:pt x="16" y="321"/>
                    </a:lnTo>
                    <a:lnTo>
                      <a:pt x="20" y="318"/>
                    </a:lnTo>
                    <a:lnTo>
                      <a:pt x="20" y="327"/>
                    </a:lnTo>
                    <a:lnTo>
                      <a:pt x="18" y="336"/>
                    </a:lnTo>
                    <a:lnTo>
                      <a:pt x="3" y="351"/>
                    </a:lnTo>
                    <a:lnTo>
                      <a:pt x="16" y="336"/>
                    </a:lnTo>
                    <a:lnTo>
                      <a:pt x="16" y="343"/>
                    </a:lnTo>
                    <a:lnTo>
                      <a:pt x="18" y="347"/>
                    </a:lnTo>
                    <a:lnTo>
                      <a:pt x="3" y="381"/>
                    </a:lnTo>
                    <a:lnTo>
                      <a:pt x="15" y="356"/>
                    </a:lnTo>
                    <a:lnTo>
                      <a:pt x="18" y="351"/>
                    </a:lnTo>
                    <a:lnTo>
                      <a:pt x="19" y="362"/>
                    </a:lnTo>
                    <a:lnTo>
                      <a:pt x="16" y="372"/>
                    </a:lnTo>
                    <a:lnTo>
                      <a:pt x="19" y="367"/>
                    </a:lnTo>
                    <a:lnTo>
                      <a:pt x="16" y="396"/>
                    </a:lnTo>
                    <a:lnTo>
                      <a:pt x="2" y="429"/>
                    </a:lnTo>
                    <a:lnTo>
                      <a:pt x="16" y="396"/>
                    </a:lnTo>
                    <a:lnTo>
                      <a:pt x="15" y="411"/>
                    </a:lnTo>
                    <a:lnTo>
                      <a:pt x="19" y="396"/>
                    </a:lnTo>
                    <a:lnTo>
                      <a:pt x="19" y="411"/>
                    </a:lnTo>
                    <a:lnTo>
                      <a:pt x="20" y="481"/>
                    </a:lnTo>
                    <a:lnTo>
                      <a:pt x="35" y="565"/>
                    </a:lnTo>
                    <a:lnTo>
                      <a:pt x="20" y="475"/>
                    </a:lnTo>
                    <a:lnTo>
                      <a:pt x="20" y="440"/>
                    </a:lnTo>
                    <a:lnTo>
                      <a:pt x="21" y="416"/>
                    </a:lnTo>
                    <a:lnTo>
                      <a:pt x="24" y="396"/>
                    </a:lnTo>
                    <a:lnTo>
                      <a:pt x="27" y="362"/>
                    </a:lnTo>
                    <a:lnTo>
                      <a:pt x="30" y="376"/>
                    </a:lnTo>
                    <a:lnTo>
                      <a:pt x="50" y="565"/>
                    </a:lnTo>
                    <a:lnTo>
                      <a:pt x="31" y="376"/>
                    </a:lnTo>
                    <a:lnTo>
                      <a:pt x="31" y="356"/>
                    </a:lnTo>
                    <a:lnTo>
                      <a:pt x="35" y="367"/>
                    </a:lnTo>
                    <a:lnTo>
                      <a:pt x="38" y="551"/>
                    </a:lnTo>
                    <a:lnTo>
                      <a:pt x="36" y="391"/>
                    </a:lnTo>
                    <a:lnTo>
                      <a:pt x="35" y="362"/>
                    </a:lnTo>
                    <a:lnTo>
                      <a:pt x="33" y="351"/>
                    </a:lnTo>
                    <a:lnTo>
                      <a:pt x="35" y="327"/>
                    </a:lnTo>
                    <a:lnTo>
                      <a:pt x="36" y="347"/>
                    </a:lnTo>
                    <a:lnTo>
                      <a:pt x="40" y="387"/>
                    </a:lnTo>
                    <a:lnTo>
                      <a:pt x="45" y="411"/>
                    </a:lnTo>
                    <a:lnTo>
                      <a:pt x="58" y="446"/>
                    </a:lnTo>
                    <a:lnTo>
                      <a:pt x="83" y="511"/>
                    </a:lnTo>
                    <a:lnTo>
                      <a:pt x="50" y="416"/>
                    </a:lnTo>
                    <a:lnTo>
                      <a:pt x="44" y="391"/>
                    </a:lnTo>
                    <a:lnTo>
                      <a:pt x="40" y="376"/>
                    </a:lnTo>
                    <a:lnTo>
                      <a:pt x="38" y="356"/>
                    </a:lnTo>
                    <a:lnTo>
                      <a:pt x="38" y="302"/>
                    </a:lnTo>
                    <a:lnTo>
                      <a:pt x="40" y="318"/>
                    </a:lnTo>
                    <a:lnTo>
                      <a:pt x="40" y="287"/>
                    </a:lnTo>
                    <a:lnTo>
                      <a:pt x="40" y="278"/>
                    </a:lnTo>
                    <a:lnTo>
                      <a:pt x="44" y="302"/>
                    </a:lnTo>
                    <a:lnTo>
                      <a:pt x="73" y="485"/>
                    </a:lnTo>
                    <a:lnTo>
                      <a:pt x="48" y="336"/>
                    </a:lnTo>
                    <a:lnTo>
                      <a:pt x="45" y="321"/>
                    </a:lnTo>
                    <a:lnTo>
                      <a:pt x="44" y="302"/>
                    </a:lnTo>
                    <a:lnTo>
                      <a:pt x="44" y="248"/>
                    </a:lnTo>
                    <a:lnTo>
                      <a:pt x="45" y="252"/>
                    </a:lnTo>
                    <a:lnTo>
                      <a:pt x="46" y="221"/>
                    </a:lnTo>
                    <a:lnTo>
                      <a:pt x="52" y="232"/>
                    </a:lnTo>
                    <a:lnTo>
                      <a:pt x="74" y="436"/>
                    </a:lnTo>
                    <a:lnTo>
                      <a:pt x="62" y="336"/>
                    </a:lnTo>
                    <a:lnTo>
                      <a:pt x="58" y="292"/>
                    </a:lnTo>
                    <a:lnTo>
                      <a:pt x="52" y="252"/>
                    </a:lnTo>
                    <a:lnTo>
                      <a:pt x="52" y="228"/>
                    </a:lnTo>
                    <a:lnTo>
                      <a:pt x="50" y="188"/>
                    </a:lnTo>
                    <a:lnTo>
                      <a:pt x="53" y="192"/>
                    </a:lnTo>
                    <a:lnTo>
                      <a:pt x="65" y="396"/>
                    </a:lnTo>
                    <a:lnTo>
                      <a:pt x="52" y="177"/>
                    </a:lnTo>
                    <a:lnTo>
                      <a:pt x="52" y="159"/>
                    </a:lnTo>
                    <a:lnTo>
                      <a:pt x="53" y="173"/>
                    </a:lnTo>
                    <a:lnTo>
                      <a:pt x="53" y="128"/>
                    </a:lnTo>
                    <a:lnTo>
                      <a:pt x="56" y="143"/>
                    </a:lnTo>
                    <a:lnTo>
                      <a:pt x="56" y="118"/>
                    </a:lnTo>
                    <a:lnTo>
                      <a:pt x="61" y="135"/>
                    </a:lnTo>
                    <a:lnTo>
                      <a:pt x="68" y="183"/>
                    </a:lnTo>
                    <a:lnTo>
                      <a:pt x="74" y="214"/>
                    </a:lnTo>
                    <a:lnTo>
                      <a:pt x="88" y="263"/>
                    </a:lnTo>
                    <a:lnTo>
                      <a:pt x="96" y="308"/>
                    </a:lnTo>
                    <a:lnTo>
                      <a:pt x="74" y="214"/>
                    </a:lnTo>
                    <a:lnTo>
                      <a:pt x="68" y="188"/>
                    </a:lnTo>
                    <a:lnTo>
                      <a:pt x="62" y="154"/>
                    </a:lnTo>
                    <a:lnTo>
                      <a:pt x="61" y="128"/>
                    </a:lnTo>
                    <a:lnTo>
                      <a:pt x="58" y="83"/>
                    </a:lnTo>
                    <a:lnTo>
                      <a:pt x="60" y="90"/>
                    </a:lnTo>
                    <a:lnTo>
                      <a:pt x="62" y="83"/>
                    </a:lnTo>
                    <a:lnTo>
                      <a:pt x="61" y="65"/>
                    </a:lnTo>
                    <a:lnTo>
                      <a:pt x="63" y="83"/>
                    </a:lnTo>
                    <a:lnTo>
                      <a:pt x="68" y="104"/>
                    </a:lnTo>
                    <a:lnTo>
                      <a:pt x="74" y="124"/>
                    </a:lnTo>
                    <a:lnTo>
                      <a:pt x="86" y="143"/>
                    </a:lnTo>
                    <a:lnTo>
                      <a:pt x="107" y="192"/>
                    </a:lnTo>
                    <a:lnTo>
                      <a:pt x="71" y="118"/>
                    </a:lnTo>
                    <a:lnTo>
                      <a:pt x="68" y="99"/>
                    </a:lnTo>
                    <a:lnTo>
                      <a:pt x="65" y="90"/>
                    </a:lnTo>
                    <a:lnTo>
                      <a:pt x="65" y="40"/>
                    </a:lnTo>
                    <a:lnTo>
                      <a:pt x="68" y="55"/>
                    </a:lnTo>
                    <a:lnTo>
                      <a:pt x="73" y="79"/>
                    </a:lnTo>
                    <a:lnTo>
                      <a:pt x="82" y="118"/>
                    </a:lnTo>
                    <a:lnTo>
                      <a:pt x="95" y="159"/>
                    </a:lnTo>
                    <a:lnTo>
                      <a:pt x="98" y="177"/>
                    </a:lnTo>
                    <a:lnTo>
                      <a:pt x="71" y="79"/>
                    </a:lnTo>
                    <a:lnTo>
                      <a:pt x="68" y="44"/>
                    </a:lnTo>
                    <a:lnTo>
                      <a:pt x="70" y="19"/>
                    </a:lnTo>
                    <a:lnTo>
                      <a:pt x="62" y="4"/>
                    </a:lnTo>
                    <a:lnTo>
                      <a:pt x="60" y="7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grpSp>
            <p:nvGrpSpPr>
              <p:cNvPr id="300" name="Google Shape;300;p21"/>
              <p:cNvGrpSpPr/>
              <p:nvPr/>
            </p:nvGrpSpPr>
            <p:grpSpPr>
              <a:xfrm>
                <a:off x="185737" y="4314825"/>
                <a:ext cx="527050" cy="2403474"/>
                <a:chOff x="185737" y="4314825"/>
                <a:chExt cx="527050" cy="2403474"/>
              </a:xfrm>
            </p:grpSpPr>
            <p:sp>
              <p:nvSpPr>
                <p:cNvPr id="301" name="Google Shape;301;p21"/>
                <p:cNvSpPr/>
                <p:nvPr/>
              </p:nvSpPr>
              <p:spPr>
                <a:xfrm>
                  <a:off x="265112" y="6129337"/>
                  <a:ext cx="44450" cy="588962"/>
                </a:xfrm>
                <a:custGeom>
                  <a:rect b="b" l="l" r="r" t="t"/>
                  <a:pathLst>
                    <a:path extrusionOk="0" h="370" w="27">
                      <a:moveTo>
                        <a:pt x="21" y="0"/>
                      </a:moveTo>
                      <a:lnTo>
                        <a:pt x="19" y="7"/>
                      </a:lnTo>
                      <a:lnTo>
                        <a:pt x="11" y="72"/>
                      </a:lnTo>
                      <a:lnTo>
                        <a:pt x="5" y="135"/>
                      </a:lnTo>
                      <a:lnTo>
                        <a:pt x="0" y="212"/>
                      </a:lnTo>
                      <a:lnTo>
                        <a:pt x="0" y="296"/>
                      </a:lnTo>
                      <a:lnTo>
                        <a:pt x="3" y="370"/>
                      </a:lnTo>
                      <a:lnTo>
                        <a:pt x="5" y="370"/>
                      </a:lnTo>
                      <a:lnTo>
                        <a:pt x="3" y="296"/>
                      </a:lnTo>
                      <a:lnTo>
                        <a:pt x="3" y="234"/>
                      </a:lnTo>
                      <a:lnTo>
                        <a:pt x="8" y="167"/>
                      </a:lnTo>
                      <a:lnTo>
                        <a:pt x="15" y="101"/>
                      </a:lnTo>
                      <a:lnTo>
                        <a:pt x="27" y="16"/>
                      </a:lnTo>
                      <a:lnTo>
                        <a:pt x="21" y="0"/>
                      </a:lnTo>
                    </a:path>
                  </a:pathLst>
                </a:custGeom>
                <a:solidFill>
                  <a:srgbClr val="CEDA9D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02" name="Google Shape;302;p21"/>
                <p:cNvSpPr/>
                <p:nvPr/>
              </p:nvSpPr>
              <p:spPr>
                <a:xfrm>
                  <a:off x="185737" y="5527675"/>
                  <a:ext cx="139700" cy="714375"/>
                </a:xfrm>
                <a:custGeom>
                  <a:rect b="b" l="l" r="r" t="t"/>
                  <a:pathLst>
                    <a:path extrusionOk="0" h="449" w="87">
                      <a:moveTo>
                        <a:pt x="86" y="70"/>
                      </a:moveTo>
                      <a:lnTo>
                        <a:pt x="79" y="40"/>
                      </a:lnTo>
                      <a:lnTo>
                        <a:pt x="76" y="29"/>
                      </a:lnTo>
                      <a:lnTo>
                        <a:pt x="70" y="18"/>
                      </a:lnTo>
                      <a:lnTo>
                        <a:pt x="64" y="10"/>
                      </a:lnTo>
                      <a:lnTo>
                        <a:pt x="56" y="1"/>
                      </a:lnTo>
                      <a:lnTo>
                        <a:pt x="49" y="0"/>
                      </a:lnTo>
                      <a:lnTo>
                        <a:pt x="42" y="4"/>
                      </a:lnTo>
                      <a:lnTo>
                        <a:pt x="35" y="8"/>
                      </a:lnTo>
                      <a:lnTo>
                        <a:pt x="27" y="16"/>
                      </a:lnTo>
                      <a:lnTo>
                        <a:pt x="22" y="33"/>
                      </a:lnTo>
                      <a:lnTo>
                        <a:pt x="17" y="57"/>
                      </a:lnTo>
                      <a:lnTo>
                        <a:pt x="12" y="76"/>
                      </a:lnTo>
                      <a:lnTo>
                        <a:pt x="7" y="95"/>
                      </a:lnTo>
                      <a:lnTo>
                        <a:pt x="2" y="121"/>
                      </a:lnTo>
                      <a:lnTo>
                        <a:pt x="0" y="175"/>
                      </a:lnTo>
                      <a:lnTo>
                        <a:pt x="0" y="216"/>
                      </a:lnTo>
                      <a:lnTo>
                        <a:pt x="5" y="275"/>
                      </a:lnTo>
                      <a:lnTo>
                        <a:pt x="12" y="327"/>
                      </a:lnTo>
                      <a:lnTo>
                        <a:pt x="27" y="449"/>
                      </a:lnTo>
                      <a:lnTo>
                        <a:pt x="21" y="318"/>
                      </a:lnTo>
                      <a:lnTo>
                        <a:pt x="18" y="273"/>
                      </a:lnTo>
                      <a:lnTo>
                        <a:pt x="15" y="232"/>
                      </a:lnTo>
                      <a:lnTo>
                        <a:pt x="15" y="190"/>
                      </a:lnTo>
                      <a:lnTo>
                        <a:pt x="17" y="143"/>
                      </a:lnTo>
                      <a:lnTo>
                        <a:pt x="19" y="106"/>
                      </a:lnTo>
                      <a:lnTo>
                        <a:pt x="23" y="62"/>
                      </a:lnTo>
                      <a:lnTo>
                        <a:pt x="29" y="40"/>
                      </a:lnTo>
                      <a:lnTo>
                        <a:pt x="37" y="32"/>
                      </a:lnTo>
                      <a:lnTo>
                        <a:pt x="59" y="27"/>
                      </a:lnTo>
                      <a:lnTo>
                        <a:pt x="72" y="42"/>
                      </a:lnTo>
                      <a:lnTo>
                        <a:pt x="87" y="75"/>
                      </a:lnTo>
                      <a:lnTo>
                        <a:pt x="86" y="70"/>
                      </a:lnTo>
                    </a:path>
                  </a:pathLst>
                </a:custGeom>
                <a:solidFill>
                  <a:srgbClr val="CEDA9D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grpSp>
              <p:nvGrpSpPr>
                <p:cNvPr id="303" name="Google Shape;303;p21"/>
                <p:cNvGrpSpPr/>
                <p:nvPr/>
              </p:nvGrpSpPr>
              <p:grpSpPr>
                <a:xfrm>
                  <a:off x="366712" y="4314825"/>
                  <a:ext cx="346075" cy="1017587"/>
                  <a:chOff x="366712" y="4314825"/>
                  <a:chExt cx="346075" cy="1017587"/>
                </a:xfrm>
              </p:grpSpPr>
              <p:sp>
                <p:nvSpPr>
                  <p:cNvPr id="304" name="Google Shape;304;p21"/>
                  <p:cNvSpPr/>
                  <p:nvPr/>
                </p:nvSpPr>
                <p:spPr>
                  <a:xfrm>
                    <a:off x="366712" y="4314825"/>
                    <a:ext cx="193675" cy="1017587"/>
                  </a:xfrm>
                  <a:custGeom>
                    <a:rect b="b" l="l" r="r" t="t"/>
                    <a:pathLst>
                      <a:path extrusionOk="0" h="640" w="121">
                        <a:moveTo>
                          <a:pt x="112" y="49"/>
                        </a:moveTo>
                        <a:lnTo>
                          <a:pt x="114" y="14"/>
                        </a:lnTo>
                        <a:lnTo>
                          <a:pt x="121" y="12"/>
                        </a:lnTo>
                        <a:lnTo>
                          <a:pt x="112" y="0"/>
                        </a:lnTo>
                        <a:lnTo>
                          <a:pt x="109" y="0"/>
                        </a:lnTo>
                        <a:lnTo>
                          <a:pt x="104" y="5"/>
                        </a:lnTo>
                        <a:lnTo>
                          <a:pt x="104" y="16"/>
                        </a:lnTo>
                        <a:lnTo>
                          <a:pt x="99" y="22"/>
                        </a:lnTo>
                        <a:lnTo>
                          <a:pt x="59" y="114"/>
                        </a:lnTo>
                        <a:lnTo>
                          <a:pt x="3" y="140"/>
                        </a:lnTo>
                        <a:lnTo>
                          <a:pt x="58" y="113"/>
                        </a:lnTo>
                        <a:lnTo>
                          <a:pt x="89" y="57"/>
                        </a:lnTo>
                        <a:lnTo>
                          <a:pt x="99" y="49"/>
                        </a:lnTo>
                        <a:lnTo>
                          <a:pt x="90" y="73"/>
                        </a:lnTo>
                        <a:lnTo>
                          <a:pt x="99" y="74"/>
                        </a:lnTo>
                        <a:lnTo>
                          <a:pt x="47" y="173"/>
                        </a:lnTo>
                        <a:lnTo>
                          <a:pt x="83" y="111"/>
                        </a:lnTo>
                        <a:lnTo>
                          <a:pt x="100" y="93"/>
                        </a:lnTo>
                        <a:lnTo>
                          <a:pt x="99" y="106"/>
                        </a:lnTo>
                        <a:lnTo>
                          <a:pt x="93" y="126"/>
                        </a:lnTo>
                        <a:lnTo>
                          <a:pt x="89" y="143"/>
                        </a:lnTo>
                        <a:lnTo>
                          <a:pt x="76" y="181"/>
                        </a:lnTo>
                        <a:lnTo>
                          <a:pt x="54" y="248"/>
                        </a:lnTo>
                        <a:lnTo>
                          <a:pt x="26" y="326"/>
                        </a:lnTo>
                        <a:lnTo>
                          <a:pt x="3" y="381"/>
                        </a:lnTo>
                        <a:lnTo>
                          <a:pt x="28" y="315"/>
                        </a:lnTo>
                        <a:lnTo>
                          <a:pt x="42" y="275"/>
                        </a:lnTo>
                        <a:lnTo>
                          <a:pt x="61" y="224"/>
                        </a:lnTo>
                        <a:lnTo>
                          <a:pt x="71" y="193"/>
                        </a:lnTo>
                        <a:lnTo>
                          <a:pt x="87" y="154"/>
                        </a:lnTo>
                        <a:lnTo>
                          <a:pt x="93" y="136"/>
                        </a:lnTo>
                        <a:lnTo>
                          <a:pt x="99" y="120"/>
                        </a:lnTo>
                        <a:lnTo>
                          <a:pt x="95" y="122"/>
                        </a:lnTo>
                        <a:lnTo>
                          <a:pt x="101" y="132"/>
                        </a:lnTo>
                        <a:lnTo>
                          <a:pt x="95" y="143"/>
                        </a:lnTo>
                        <a:lnTo>
                          <a:pt x="87" y="176"/>
                        </a:lnTo>
                        <a:lnTo>
                          <a:pt x="78" y="210"/>
                        </a:lnTo>
                        <a:lnTo>
                          <a:pt x="67" y="237"/>
                        </a:lnTo>
                        <a:lnTo>
                          <a:pt x="85" y="181"/>
                        </a:lnTo>
                        <a:lnTo>
                          <a:pt x="93" y="154"/>
                        </a:lnTo>
                        <a:lnTo>
                          <a:pt x="99" y="132"/>
                        </a:lnTo>
                        <a:lnTo>
                          <a:pt x="101" y="132"/>
                        </a:lnTo>
                        <a:lnTo>
                          <a:pt x="97" y="164"/>
                        </a:lnTo>
                        <a:lnTo>
                          <a:pt x="102" y="156"/>
                        </a:lnTo>
                        <a:lnTo>
                          <a:pt x="99" y="176"/>
                        </a:lnTo>
                        <a:lnTo>
                          <a:pt x="93" y="198"/>
                        </a:lnTo>
                        <a:lnTo>
                          <a:pt x="81" y="231"/>
                        </a:lnTo>
                        <a:lnTo>
                          <a:pt x="67" y="254"/>
                        </a:lnTo>
                        <a:lnTo>
                          <a:pt x="54" y="282"/>
                        </a:lnTo>
                        <a:lnTo>
                          <a:pt x="44" y="305"/>
                        </a:lnTo>
                        <a:lnTo>
                          <a:pt x="50" y="293"/>
                        </a:lnTo>
                        <a:lnTo>
                          <a:pt x="70" y="253"/>
                        </a:lnTo>
                        <a:lnTo>
                          <a:pt x="93" y="204"/>
                        </a:lnTo>
                        <a:lnTo>
                          <a:pt x="97" y="193"/>
                        </a:lnTo>
                        <a:lnTo>
                          <a:pt x="101" y="176"/>
                        </a:lnTo>
                        <a:lnTo>
                          <a:pt x="96" y="213"/>
                        </a:lnTo>
                        <a:lnTo>
                          <a:pt x="105" y="199"/>
                        </a:lnTo>
                        <a:lnTo>
                          <a:pt x="97" y="248"/>
                        </a:lnTo>
                        <a:lnTo>
                          <a:pt x="95" y="259"/>
                        </a:lnTo>
                        <a:lnTo>
                          <a:pt x="92" y="266"/>
                        </a:lnTo>
                        <a:lnTo>
                          <a:pt x="82" y="292"/>
                        </a:lnTo>
                        <a:lnTo>
                          <a:pt x="71" y="317"/>
                        </a:lnTo>
                        <a:lnTo>
                          <a:pt x="50" y="359"/>
                        </a:lnTo>
                        <a:lnTo>
                          <a:pt x="30" y="399"/>
                        </a:lnTo>
                        <a:lnTo>
                          <a:pt x="0" y="454"/>
                        </a:lnTo>
                        <a:lnTo>
                          <a:pt x="36" y="381"/>
                        </a:lnTo>
                        <a:lnTo>
                          <a:pt x="73" y="310"/>
                        </a:lnTo>
                        <a:lnTo>
                          <a:pt x="87" y="282"/>
                        </a:lnTo>
                        <a:lnTo>
                          <a:pt x="95" y="252"/>
                        </a:lnTo>
                        <a:lnTo>
                          <a:pt x="103" y="239"/>
                        </a:lnTo>
                        <a:lnTo>
                          <a:pt x="104" y="240"/>
                        </a:lnTo>
                        <a:lnTo>
                          <a:pt x="62" y="367"/>
                        </a:lnTo>
                        <a:lnTo>
                          <a:pt x="95" y="280"/>
                        </a:lnTo>
                        <a:lnTo>
                          <a:pt x="102" y="277"/>
                        </a:lnTo>
                        <a:lnTo>
                          <a:pt x="93" y="324"/>
                        </a:lnTo>
                        <a:lnTo>
                          <a:pt x="101" y="313"/>
                        </a:lnTo>
                        <a:lnTo>
                          <a:pt x="89" y="365"/>
                        </a:lnTo>
                        <a:lnTo>
                          <a:pt x="81" y="399"/>
                        </a:lnTo>
                        <a:lnTo>
                          <a:pt x="67" y="426"/>
                        </a:lnTo>
                        <a:lnTo>
                          <a:pt x="46" y="460"/>
                        </a:lnTo>
                        <a:lnTo>
                          <a:pt x="28" y="492"/>
                        </a:lnTo>
                        <a:lnTo>
                          <a:pt x="14" y="515"/>
                        </a:lnTo>
                        <a:lnTo>
                          <a:pt x="3" y="527"/>
                        </a:lnTo>
                        <a:lnTo>
                          <a:pt x="63" y="438"/>
                        </a:lnTo>
                        <a:lnTo>
                          <a:pt x="76" y="411"/>
                        </a:lnTo>
                        <a:lnTo>
                          <a:pt x="83" y="393"/>
                        </a:lnTo>
                        <a:lnTo>
                          <a:pt x="92" y="359"/>
                        </a:lnTo>
                        <a:lnTo>
                          <a:pt x="101" y="328"/>
                        </a:lnTo>
                        <a:lnTo>
                          <a:pt x="92" y="373"/>
                        </a:lnTo>
                        <a:lnTo>
                          <a:pt x="99" y="357"/>
                        </a:lnTo>
                        <a:lnTo>
                          <a:pt x="91" y="394"/>
                        </a:lnTo>
                        <a:lnTo>
                          <a:pt x="98" y="386"/>
                        </a:lnTo>
                        <a:lnTo>
                          <a:pt x="90" y="430"/>
                        </a:lnTo>
                        <a:lnTo>
                          <a:pt x="99" y="415"/>
                        </a:lnTo>
                        <a:lnTo>
                          <a:pt x="91" y="438"/>
                        </a:lnTo>
                        <a:lnTo>
                          <a:pt x="81" y="471"/>
                        </a:lnTo>
                        <a:lnTo>
                          <a:pt x="73" y="481"/>
                        </a:lnTo>
                        <a:lnTo>
                          <a:pt x="47" y="521"/>
                        </a:lnTo>
                        <a:lnTo>
                          <a:pt x="24" y="544"/>
                        </a:lnTo>
                        <a:lnTo>
                          <a:pt x="50" y="517"/>
                        </a:lnTo>
                        <a:lnTo>
                          <a:pt x="71" y="482"/>
                        </a:lnTo>
                        <a:lnTo>
                          <a:pt x="91" y="449"/>
                        </a:lnTo>
                        <a:lnTo>
                          <a:pt x="97" y="433"/>
                        </a:lnTo>
                        <a:lnTo>
                          <a:pt x="89" y="466"/>
                        </a:lnTo>
                        <a:lnTo>
                          <a:pt x="95" y="460"/>
                        </a:lnTo>
                        <a:lnTo>
                          <a:pt x="91" y="476"/>
                        </a:lnTo>
                        <a:lnTo>
                          <a:pt x="89" y="499"/>
                        </a:lnTo>
                        <a:lnTo>
                          <a:pt x="93" y="492"/>
                        </a:lnTo>
                        <a:lnTo>
                          <a:pt x="88" y="512"/>
                        </a:lnTo>
                        <a:lnTo>
                          <a:pt x="73" y="544"/>
                        </a:lnTo>
                        <a:lnTo>
                          <a:pt x="63" y="549"/>
                        </a:lnTo>
                        <a:lnTo>
                          <a:pt x="50" y="555"/>
                        </a:lnTo>
                        <a:lnTo>
                          <a:pt x="75" y="538"/>
                        </a:lnTo>
                        <a:lnTo>
                          <a:pt x="91" y="510"/>
                        </a:lnTo>
                        <a:lnTo>
                          <a:pt x="95" y="488"/>
                        </a:lnTo>
                        <a:lnTo>
                          <a:pt x="89" y="536"/>
                        </a:lnTo>
                        <a:lnTo>
                          <a:pt x="95" y="523"/>
                        </a:lnTo>
                        <a:lnTo>
                          <a:pt x="92" y="550"/>
                        </a:lnTo>
                        <a:lnTo>
                          <a:pt x="85" y="585"/>
                        </a:lnTo>
                        <a:lnTo>
                          <a:pt x="44" y="640"/>
                        </a:lnTo>
                        <a:lnTo>
                          <a:pt x="85" y="589"/>
                        </a:lnTo>
                        <a:lnTo>
                          <a:pt x="89" y="571"/>
                        </a:lnTo>
                        <a:lnTo>
                          <a:pt x="92" y="560"/>
                        </a:lnTo>
                        <a:lnTo>
                          <a:pt x="98" y="546"/>
                        </a:lnTo>
                        <a:lnTo>
                          <a:pt x="103" y="572"/>
                        </a:lnTo>
                        <a:lnTo>
                          <a:pt x="105" y="523"/>
                        </a:lnTo>
                        <a:lnTo>
                          <a:pt x="112" y="49"/>
                        </a:lnTo>
                      </a:path>
                    </a:pathLst>
                  </a:custGeom>
                  <a:solidFill>
                    <a:srgbClr val="CEDA9D"/>
                  </a:solidFill>
                  <a:ln>
                    <a:noFill/>
                  </a:ln>
                </p:spPr>
                <p:txBody>
                  <a:bodyPr anchorCtr="0" anchor="t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  <p:sp>
                <p:nvSpPr>
                  <p:cNvPr id="305" name="Google Shape;305;p21"/>
                  <p:cNvSpPr/>
                  <p:nvPr/>
                </p:nvSpPr>
                <p:spPr>
                  <a:xfrm>
                    <a:off x="531812" y="4314825"/>
                    <a:ext cx="180975" cy="1017587"/>
                  </a:xfrm>
                  <a:custGeom>
                    <a:rect b="b" l="l" r="r" t="t"/>
                    <a:pathLst>
                      <a:path extrusionOk="0" h="640" w="113">
                        <a:moveTo>
                          <a:pt x="0" y="556"/>
                        </a:moveTo>
                        <a:lnTo>
                          <a:pt x="0" y="529"/>
                        </a:lnTo>
                        <a:lnTo>
                          <a:pt x="7" y="545"/>
                        </a:lnTo>
                        <a:lnTo>
                          <a:pt x="4" y="507"/>
                        </a:lnTo>
                        <a:lnTo>
                          <a:pt x="10" y="512"/>
                        </a:lnTo>
                        <a:lnTo>
                          <a:pt x="32" y="640"/>
                        </a:lnTo>
                        <a:lnTo>
                          <a:pt x="12" y="529"/>
                        </a:lnTo>
                        <a:lnTo>
                          <a:pt x="10" y="510"/>
                        </a:lnTo>
                        <a:lnTo>
                          <a:pt x="8" y="491"/>
                        </a:lnTo>
                        <a:lnTo>
                          <a:pt x="12" y="496"/>
                        </a:lnTo>
                        <a:lnTo>
                          <a:pt x="25" y="531"/>
                        </a:lnTo>
                        <a:lnTo>
                          <a:pt x="39" y="591"/>
                        </a:lnTo>
                        <a:lnTo>
                          <a:pt x="18" y="512"/>
                        </a:lnTo>
                        <a:lnTo>
                          <a:pt x="11" y="490"/>
                        </a:lnTo>
                        <a:lnTo>
                          <a:pt x="10" y="460"/>
                        </a:lnTo>
                        <a:lnTo>
                          <a:pt x="15" y="469"/>
                        </a:lnTo>
                        <a:lnTo>
                          <a:pt x="14" y="434"/>
                        </a:lnTo>
                        <a:lnTo>
                          <a:pt x="18" y="446"/>
                        </a:lnTo>
                        <a:lnTo>
                          <a:pt x="38" y="562"/>
                        </a:lnTo>
                        <a:lnTo>
                          <a:pt x="16" y="430"/>
                        </a:lnTo>
                        <a:lnTo>
                          <a:pt x="14" y="407"/>
                        </a:lnTo>
                        <a:lnTo>
                          <a:pt x="20" y="420"/>
                        </a:lnTo>
                        <a:lnTo>
                          <a:pt x="36" y="485"/>
                        </a:lnTo>
                        <a:lnTo>
                          <a:pt x="18" y="418"/>
                        </a:lnTo>
                        <a:lnTo>
                          <a:pt x="12" y="385"/>
                        </a:lnTo>
                        <a:lnTo>
                          <a:pt x="18" y="395"/>
                        </a:lnTo>
                        <a:lnTo>
                          <a:pt x="14" y="374"/>
                        </a:lnTo>
                        <a:lnTo>
                          <a:pt x="20" y="379"/>
                        </a:lnTo>
                        <a:lnTo>
                          <a:pt x="26" y="418"/>
                        </a:lnTo>
                        <a:lnTo>
                          <a:pt x="53" y="491"/>
                        </a:lnTo>
                        <a:lnTo>
                          <a:pt x="24" y="407"/>
                        </a:lnTo>
                        <a:lnTo>
                          <a:pt x="18" y="374"/>
                        </a:lnTo>
                        <a:lnTo>
                          <a:pt x="16" y="357"/>
                        </a:lnTo>
                        <a:lnTo>
                          <a:pt x="22" y="374"/>
                        </a:lnTo>
                        <a:lnTo>
                          <a:pt x="18" y="336"/>
                        </a:lnTo>
                        <a:lnTo>
                          <a:pt x="22" y="340"/>
                        </a:lnTo>
                        <a:lnTo>
                          <a:pt x="25" y="360"/>
                        </a:lnTo>
                        <a:lnTo>
                          <a:pt x="64" y="419"/>
                        </a:lnTo>
                        <a:lnTo>
                          <a:pt x="43" y="384"/>
                        </a:lnTo>
                        <a:lnTo>
                          <a:pt x="31" y="364"/>
                        </a:lnTo>
                        <a:lnTo>
                          <a:pt x="28" y="357"/>
                        </a:lnTo>
                        <a:lnTo>
                          <a:pt x="19" y="318"/>
                        </a:lnTo>
                        <a:lnTo>
                          <a:pt x="22" y="325"/>
                        </a:lnTo>
                        <a:lnTo>
                          <a:pt x="20" y="301"/>
                        </a:lnTo>
                        <a:lnTo>
                          <a:pt x="19" y="306"/>
                        </a:lnTo>
                        <a:lnTo>
                          <a:pt x="27" y="316"/>
                        </a:lnTo>
                        <a:lnTo>
                          <a:pt x="21" y="290"/>
                        </a:lnTo>
                        <a:lnTo>
                          <a:pt x="28" y="295"/>
                        </a:lnTo>
                        <a:lnTo>
                          <a:pt x="43" y="308"/>
                        </a:lnTo>
                        <a:lnTo>
                          <a:pt x="59" y="330"/>
                        </a:lnTo>
                        <a:lnTo>
                          <a:pt x="99" y="413"/>
                        </a:lnTo>
                        <a:lnTo>
                          <a:pt x="47" y="313"/>
                        </a:lnTo>
                        <a:lnTo>
                          <a:pt x="28" y="290"/>
                        </a:lnTo>
                        <a:lnTo>
                          <a:pt x="23" y="269"/>
                        </a:lnTo>
                        <a:lnTo>
                          <a:pt x="31" y="279"/>
                        </a:lnTo>
                        <a:lnTo>
                          <a:pt x="22" y="240"/>
                        </a:lnTo>
                        <a:lnTo>
                          <a:pt x="28" y="243"/>
                        </a:lnTo>
                        <a:lnTo>
                          <a:pt x="24" y="222"/>
                        </a:lnTo>
                        <a:lnTo>
                          <a:pt x="25" y="218"/>
                        </a:lnTo>
                        <a:lnTo>
                          <a:pt x="32" y="235"/>
                        </a:lnTo>
                        <a:lnTo>
                          <a:pt x="25" y="206"/>
                        </a:lnTo>
                        <a:lnTo>
                          <a:pt x="31" y="206"/>
                        </a:lnTo>
                        <a:lnTo>
                          <a:pt x="24" y="185"/>
                        </a:lnTo>
                        <a:lnTo>
                          <a:pt x="28" y="185"/>
                        </a:lnTo>
                        <a:lnTo>
                          <a:pt x="24" y="174"/>
                        </a:lnTo>
                        <a:lnTo>
                          <a:pt x="30" y="174"/>
                        </a:lnTo>
                        <a:lnTo>
                          <a:pt x="42" y="198"/>
                        </a:lnTo>
                        <a:lnTo>
                          <a:pt x="63" y="228"/>
                        </a:lnTo>
                        <a:lnTo>
                          <a:pt x="83" y="252"/>
                        </a:lnTo>
                        <a:lnTo>
                          <a:pt x="101" y="269"/>
                        </a:lnTo>
                        <a:lnTo>
                          <a:pt x="57" y="218"/>
                        </a:lnTo>
                        <a:lnTo>
                          <a:pt x="47" y="202"/>
                        </a:lnTo>
                        <a:lnTo>
                          <a:pt x="32" y="181"/>
                        </a:lnTo>
                        <a:lnTo>
                          <a:pt x="30" y="174"/>
                        </a:lnTo>
                        <a:lnTo>
                          <a:pt x="26" y="152"/>
                        </a:lnTo>
                        <a:lnTo>
                          <a:pt x="32" y="158"/>
                        </a:lnTo>
                        <a:lnTo>
                          <a:pt x="25" y="122"/>
                        </a:lnTo>
                        <a:lnTo>
                          <a:pt x="28" y="122"/>
                        </a:lnTo>
                        <a:lnTo>
                          <a:pt x="24" y="97"/>
                        </a:lnTo>
                        <a:lnTo>
                          <a:pt x="30" y="97"/>
                        </a:lnTo>
                        <a:lnTo>
                          <a:pt x="34" y="109"/>
                        </a:lnTo>
                        <a:lnTo>
                          <a:pt x="47" y="127"/>
                        </a:lnTo>
                        <a:lnTo>
                          <a:pt x="87" y="169"/>
                        </a:lnTo>
                        <a:lnTo>
                          <a:pt x="44" y="119"/>
                        </a:lnTo>
                        <a:lnTo>
                          <a:pt x="34" y="108"/>
                        </a:lnTo>
                        <a:lnTo>
                          <a:pt x="32" y="97"/>
                        </a:lnTo>
                        <a:lnTo>
                          <a:pt x="26" y="80"/>
                        </a:lnTo>
                        <a:lnTo>
                          <a:pt x="30" y="86"/>
                        </a:lnTo>
                        <a:lnTo>
                          <a:pt x="20" y="63"/>
                        </a:lnTo>
                        <a:lnTo>
                          <a:pt x="24" y="70"/>
                        </a:lnTo>
                        <a:lnTo>
                          <a:pt x="33" y="69"/>
                        </a:lnTo>
                        <a:lnTo>
                          <a:pt x="59" y="99"/>
                        </a:lnTo>
                        <a:lnTo>
                          <a:pt x="32" y="70"/>
                        </a:lnTo>
                        <a:lnTo>
                          <a:pt x="24" y="47"/>
                        </a:lnTo>
                        <a:lnTo>
                          <a:pt x="32" y="47"/>
                        </a:lnTo>
                        <a:lnTo>
                          <a:pt x="65" y="47"/>
                        </a:lnTo>
                        <a:lnTo>
                          <a:pt x="113" y="24"/>
                        </a:lnTo>
                        <a:lnTo>
                          <a:pt x="84" y="40"/>
                        </a:lnTo>
                        <a:lnTo>
                          <a:pt x="42" y="52"/>
                        </a:lnTo>
                        <a:lnTo>
                          <a:pt x="30" y="47"/>
                        </a:lnTo>
                        <a:lnTo>
                          <a:pt x="26" y="36"/>
                        </a:lnTo>
                        <a:lnTo>
                          <a:pt x="22" y="19"/>
                        </a:lnTo>
                        <a:lnTo>
                          <a:pt x="13" y="0"/>
                        </a:lnTo>
                        <a:lnTo>
                          <a:pt x="10" y="8"/>
                        </a:lnTo>
                        <a:lnTo>
                          <a:pt x="8" y="1"/>
                        </a:lnTo>
                        <a:lnTo>
                          <a:pt x="0" y="556"/>
                        </a:lnTo>
                      </a:path>
                    </a:pathLst>
                  </a:custGeom>
                  <a:solidFill>
                    <a:srgbClr val="CEDA9D"/>
                  </a:solidFill>
                  <a:ln>
                    <a:noFill/>
                  </a:ln>
                </p:spPr>
                <p:txBody>
                  <a:bodyPr anchorCtr="0" anchor="t" bIns="45700" lIns="91425" spcFirstLastPara="1" rIns="91425" wrap="square" tIns="45700">
                    <a:noAutofit/>
                  </a:bodyPr>
                  <a:lstStyle/>
                  <a:p>
                    <a:pPr indent="0" lvl="0" marL="0" rtl="0" algn="l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/>
                  </a:p>
                </p:txBody>
              </p:sp>
            </p:grpSp>
            <p:sp>
              <p:nvSpPr>
                <p:cNvPr id="306" name="Google Shape;306;p21"/>
                <p:cNvSpPr/>
                <p:nvPr/>
              </p:nvSpPr>
              <p:spPr>
                <a:xfrm>
                  <a:off x="533400" y="5335587"/>
                  <a:ext cx="49212" cy="777875"/>
                </a:xfrm>
                <a:custGeom>
                  <a:rect b="b" l="l" r="r" t="t"/>
                  <a:pathLst>
                    <a:path extrusionOk="0" h="489" w="30">
                      <a:moveTo>
                        <a:pt x="5" y="0"/>
                      </a:moveTo>
                      <a:lnTo>
                        <a:pt x="11" y="37"/>
                      </a:lnTo>
                      <a:lnTo>
                        <a:pt x="18" y="96"/>
                      </a:lnTo>
                      <a:lnTo>
                        <a:pt x="24" y="178"/>
                      </a:lnTo>
                      <a:lnTo>
                        <a:pt x="30" y="282"/>
                      </a:lnTo>
                      <a:lnTo>
                        <a:pt x="30" y="393"/>
                      </a:lnTo>
                      <a:lnTo>
                        <a:pt x="27" y="489"/>
                      </a:lnTo>
                      <a:lnTo>
                        <a:pt x="24" y="489"/>
                      </a:lnTo>
                      <a:lnTo>
                        <a:pt x="27" y="393"/>
                      </a:lnTo>
                      <a:lnTo>
                        <a:pt x="27" y="311"/>
                      </a:lnTo>
                      <a:lnTo>
                        <a:pt x="21" y="222"/>
                      </a:lnTo>
                      <a:lnTo>
                        <a:pt x="11" y="133"/>
                      </a:lnTo>
                      <a:lnTo>
                        <a:pt x="0" y="22"/>
                      </a:lnTo>
                      <a:lnTo>
                        <a:pt x="5" y="0"/>
                      </a:lnTo>
                    </a:path>
                  </a:pathLst>
                </a:custGeom>
                <a:solidFill>
                  <a:srgbClr val="CEDA9D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07" name="Google Shape;307;p21"/>
                <p:cNvSpPr/>
                <p:nvPr/>
              </p:nvSpPr>
              <p:spPr>
                <a:xfrm>
                  <a:off x="287337" y="5018087"/>
                  <a:ext cx="142875" cy="696912"/>
                </a:xfrm>
                <a:custGeom>
                  <a:rect b="b" l="l" r="r" t="t"/>
                  <a:pathLst>
                    <a:path extrusionOk="0" h="438" w="89">
                      <a:moveTo>
                        <a:pt x="25" y="438"/>
                      </a:moveTo>
                      <a:lnTo>
                        <a:pt x="19" y="362"/>
                      </a:lnTo>
                      <a:lnTo>
                        <a:pt x="16" y="330"/>
                      </a:lnTo>
                      <a:lnTo>
                        <a:pt x="10" y="291"/>
                      </a:lnTo>
                      <a:lnTo>
                        <a:pt x="3" y="253"/>
                      </a:lnTo>
                      <a:lnTo>
                        <a:pt x="1" y="231"/>
                      </a:lnTo>
                      <a:lnTo>
                        <a:pt x="0" y="209"/>
                      </a:lnTo>
                      <a:lnTo>
                        <a:pt x="1" y="176"/>
                      </a:lnTo>
                      <a:lnTo>
                        <a:pt x="2" y="143"/>
                      </a:lnTo>
                      <a:lnTo>
                        <a:pt x="13" y="59"/>
                      </a:lnTo>
                      <a:lnTo>
                        <a:pt x="16" y="40"/>
                      </a:lnTo>
                      <a:lnTo>
                        <a:pt x="25" y="19"/>
                      </a:lnTo>
                      <a:lnTo>
                        <a:pt x="32" y="5"/>
                      </a:lnTo>
                      <a:lnTo>
                        <a:pt x="41" y="0"/>
                      </a:lnTo>
                      <a:lnTo>
                        <a:pt x="48" y="5"/>
                      </a:lnTo>
                      <a:lnTo>
                        <a:pt x="58" y="19"/>
                      </a:lnTo>
                      <a:lnTo>
                        <a:pt x="67" y="44"/>
                      </a:lnTo>
                      <a:lnTo>
                        <a:pt x="69" y="62"/>
                      </a:lnTo>
                      <a:lnTo>
                        <a:pt x="75" y="89"/>
                      </a:lnTo>
                      <a:lnTo>
                        <a:pt x="80" y="112"/>
                      </a:lnTo>
                      <a:lnTo>
                        <a:pt x="87" y="227"/>
                      </a:lnTo>
                      <a:lnTo>
                        <a:pt x="89" y="249"/>
                      </a:lnTo>
                      <a:lnTo>
                        <a:pt x="87" y="285"/>
                      </a:lnTo>
                      <a:lnTo>
                        <a:pt x="82" y="393"/>
                      </a:lnTo>
                      <a:lnTo>
                        <a:pt x="82" y="288"/>
                      </a:lnTo>
                      <a:lnTo>
                        <a:pt x="80" y="242"/>
                      </a:lnTo>
                      <a:lnTo>
                        <a:pt x="78" y="213"/>
                      </a:lnTo>
                      <a:lnTo>
                        <a:pt x="75" y="176"/>
                      </a:lnTo>
                      <a:lnTo>
                        <a:pt x="70" y="138"/>
                      </a:lnTo>
                      <a:lnTo>
                        <a:pt x="65" y="100"/>
                      </a:lnTo>
                      <a:lnTo>
                        <a:pt x="59" y="66"/>
                      </a:lnTo>
                      <a:lnTo>
                        <a:pt x="53" y="35"/>
                      </a:lnTo>
                      <a:lnTo>
                        <a:pt x="48" y="19"/>
                      </a:lnTo>
                      <a:lnTo>
                        <a:pt x="42" y="11"/>
                      </a:lnTo>
                      <a:lnTo>
                        <a:pt x="36" y="19"/>
                      </a:lnTo>
                      <a:lnTo>
                        <a:pt x="30" y="34"/>
                      </a:lnTo>
                      <a:lnTo>
                        <a:pt x="28" y="62"/>
                      </a:lnTo>
                      <a:lnTo>
                        <a:pt x="28" y="84"/>
                      </a:lnTo>
                      <a:lnTo>
                        <a:pt x="26" y="125"/>
                      </a:lnTo>
                      <a:lnTo>
                        <a:pt x="24" y="149"/>
                      </a:lnTo>
                      <a:lnTo>
                        <a:pt x="18" y="188"/>
                      </a:lnTo>
                      <a:lnTo>
                        <a:pt x="16" y="209"/>
                      </a:lnTo>
                      <a:lnTo>
                        <a:pt x="15" y="228"/>
                      </a:lnTo>
                      <a:lnTo>
                        <a:pt x="15" y="258"/>
                      </a:lnTo>
                      <a:lnTo>
                        <a:pt x="26" y="356"/>
                      </a:lnTo>
                      <a:lnTo>
                        <a:pt x="25" y="438"/>
                      </a:lnTo>
                    </a:path>
                  </a:pathLst>
                </a:custGeom>
                <a:solidFill>
                  <a:srgbClr val="CEDA9D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308" name="Google Shape;308;p21"/>
              <p:cNvSpPr/>
              <p:nvPr/>
            </p:nvSpPr>
            <p:spPr>
              <a:xfrm>
                <a:off x="1169987" y="6381750"/>
                <a:ext cx="76200" cy="198437"/>
              </a:xfrm>
              <a:custGeom>
                <a:rect b="b" l="l" r="r" t="t"/>
                <a:pathLst>
                  <a:path extrusionOk="0" h="124" w="47">
                    <a:moveTo>
                      <a:pt x="37" y="0"/>
                    </a:moveTo>
                    <a:lnTo>
                      <a:pt x="34" y="2"/>
                    </a:lnTo>
                    <a:lnTo>
                      <a:pt x="18" y="24"/>
                    </a:lnTo>
                    <a:lnTo>
                      <a:pt x="9" y="45"/>
                    </a:lnTo>
                    <a:lnTo>
                      <a:pt x="0" y="71"/>
                    </a:lnTo>
                    <a:lnTo>
                      <a:pt x="0" y="99"/>
                    </a:lnTo>
                    <a:lnTo>
                      <a:pt x="4" y="124"/>
                    </a:lnTo>
                    <a:lnTo>
                      <a:pt x="9" y="124"/>
                    </a:lnTo>
                    <a:lnTo>
                      <a:pt x="4" y="99"/>
                    </a:lnTo>
                    <a:lnTo>
                      <a:pt x="4" y="78"/>
                    </a:lnTo>
                    <a:lnTo>
                      <a:pt x="14" y="56"/>
                    </a:lnTo>
                    <a:lnTo>
                      <a:pt x="28" y="33"/>
                    </a:lnTo>
                    <a:lnTo>
                      <a:pt x="47" y="5"/>
                    </a:lnTo>
                    <a:lnTo>
                      <a:pt x="37" y="0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09" name="Google Shape;309;p21"/>
              <p:cNvSpPr/>
              <p:nvPr/>
            </p:nvSpPr>
            <p:spPr>
              <a:xfrm>
                <a:off x="2354262" y="6311900"/>
                <a:ext cx="98425" cy="192087"/>
              </a:xfrm>
              <a:custGeom>
                <a:rect b="b" l="l" r="r" t="t"/>
                <a:pathLst>
                  <a:path extrusionOk="0" h="120" w="61">
                    <a:moveTo>
                      <a:pt x="12" y="0"/>
                    </a:moveTo>
                    <a:lnTo>
                      <a:pt x="24" y="8"/>
                    </a:lnTo>
                    <a:lnTo>
                      <a:pt x="36" y="23"/>
                    </a:lnTo>
                    <a:lnTo>
                      <a:pt x="48" y="43"/>
                    </a:lnTo>
                    <a:lnTo>
                      <a:pt x="61" y="69"/>
                    </a:lnTo>
                    <a:lnTo>
                      <a:pt x="61" y="96"/>
                    </a:lnTo>
                    <a:lnTo>
                      <a:pt x="55" y="120"/>
                    </a:lnTo>
                    <a:lnTo>
                      <a:pt x="48" y="120"/>
                    </a:lnTo>
                    <a:lnTo>
                      <a:pt x="55" y="96"/>
                    </a:lnTo>
                    <a:lnTo>
                      <a:pt x="55" y="76"/>
                    </a:lnTo>
                    <a:lnTo>
                      <a:pt x="43" y="54"/>
                    </a:lnTo>
                    <a:lnTo>
                      <a:pt x="24" y="32"/>
                    </a:lnTo>
                    <a:lnTo>
                      <a:pt x="0" y="5"/>
                    </a:lnTo>
                    <a:lnTo>
                      <a:pt x="12" y="0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10" name="Google Shape;310;p21"/>
              <p:cNvSpPr/>
              <p:nvPr/>
            </p:nvSpPr>
            <p:spPr>
              <a:xfrm>
                <a:off x="1874837" y="6203950"/>
                <a:ext cx="165100" cy="192087"/>
              </a:xfrm>
              <a:custGeom>
                <a:rect b="b" l="l" r="r" t="t"/>
                <a:pathLst>
                  <a:path extrusionOk="0" h="120" w="103">
                    <a:moveTo>
                      <a:pt x="100" y="19"/>
                    </a:moveTo>
                    <a:lnTo>
                      <a:pt x="79" y="0"/>
                    </a:lnTo>
                    <a:lnTo>
                      <a:pt x="65" y="0"/>
                    </a:lnTo>
                    <a:lnTo>
                      <a:pt x="53" y="1"/>
                    </a:lnTo>
                    <a:lnTo>
                      <a:pt x="44" y="6"/>
                    </a:lnTo>
                    <a:lnTo>
                      <a:pt x="20" y="21"/>
                    </a:lnTo>
                    <a:lnTo>
                      <a:pt x="12" y="28"/>
                    </a:lnTo>
                    <a:lnTo>
                      <a:pt x="7" y="35"/>
                    </a:lnTo>
                    <a:lnTo>
                      <a:pt x="1" y="56"/>
                    </a:lnTo>
                    <a:lnTo>
                      <a:pt x="0" y="62"/>
                    </a:lnTo>
                    <a:lnTo>
                      <a:pt x="1" y="70"/>
                    </a:lnTo>
                    <a:lnTo>
                      <a:pt x="5" y="79"/>
                    </a:lnTo>
                    <a:lnTo>
                      <a:pt x="15" y="91"/>
                    </a:lnTo>
                    <a:lnTo>
                      <a:pt x="23" y="100"/>
                    </a:lnTo>
                    <a:lnTo>
                      <a:pt x="34" y="109"/>
                    </a:lnTo>
                    <a:lnTo>
                      <a:pt x="58" y="120"/>
                    </a:lnTo>
                    <a:lnTo>
                      <a:pt x="45" y="106"/>
                    </a:lnTo>
                    <a:lnTo>
                      <a:pt x="36" y="93"/>
                    </a:lnTo>
                    <a:lnTo>
                      <a:pt x="31" y="81"/>
                    </a:lnTo>
                    <a:lnTo>
                      <a:pt x="32" y="70"/>
                    </a:lnTo>
                    <a:lnTo>
                      <a:pt x="34" y="62"/>
                    </a:lnTo>
                    <a:lnTo>
                      <a:pt x="31" y="52"/>
                    </a:lnTo>
                    <a:lnTo>
                      <a:pt x="28" y="44"/>
                    </a:lnTo>
                    <a:lnTo>
                      <a:pt x="37" y="28"/>
                    </a:lnTo>
                    <a:lnTo>
                      <a:pt x="39" y="20"/>
                    </a:lnTo>
                    <a:lnTo>
                      <a:pt x="48" y="13"/>
                    </a:lnTo>
                    <a:lnTo>
                      <a:pt x="65" y="5"/>
                    </a:lnTo>
                    <a:lnTo>
                      <a:pt x="73" y="11"/>
                    </a:lnTo>
                    <a:lnTo>
                      <a:pt x="103" y="22"/>
                    </a:lnTo>
                    <a:lnTo>
                      <a:pt x="100" y="19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11" name="Google Shape;311;p21"/>
              <p:cNvSpPr/>
              <p:nvPr/>
            </p:nvSpPr>
            <p:spPr>
              <a:xfrm>
                <a:off x="946150" y="6221412"/>
                <a:ext cx="311150" cy="255587"/>
              </a:xfrm>
              <a:custGeom>
                <a:rect b="b" l="l" r="r" t="t"/>
                <a:pathLst>
                  <a:path extrusionOk="0" h="160" w="195">
                    <a:moveTo>
                      <a:pt x="110" y="2"/>
                    </a:moveTo>
                    <a:lnTo>
                      <a:pt x="97" y="0"/>
                    </a:lnTo>
                    <a:lnTo>
                      <a:pt x="89" y="4"/>
                    </a:lnTo>
                    <a:lnTo>
                      <a:pt x="80" y="5"/>
                    </a:lnTo>
                    <a:lnTo>
                      <a:pt x="61" y="7"/>
                    </a:lnTo>
                    <a:lnTo>
                      <a:pt x="13" y="7"/>
                    </a:lnTo>
                    <a:lnTo>
                      <a:pt x="61" y="8"/>
                    </a:lnTo>
                    <a:lnTo>
                      <a:pt x="74" y="5"/>
                    </a:lnTo>
                    <a:lnTo>
                      <a:pt x="83" y="7"/>
                    </a:lnTo>
                    <a:lnTo>
                      <a:pt x="72" y="9"/>
                    </a:lnTo>
                    <a:lnTo>
                      <a:pt x="80" y="9"/>
                    </a:lnTo>
                    <a:lnTo>
                      <a:pt x="72" y="13"/>
                    </a:lnTo>
                    <a:lnTo>
                      <a:pt x="10" y="37"/>
                    </a:lnTo>
                    <a:lnTo>
                      <a:pt x="74" y="13"/>
                    </a:lnTo>
                    <a:lnTo>
                      <a:pt x="72" y="16"/>
                    </a:lnTo>
                    <a:lnTo>
                      <a:pt x="63" y="21"/>
                    </a:lnTo>
                    <a:lnTo>
                      <a:pt x="55" y="22"/>
                    </a:lnTo>
                    <a:lnTo>
                      <a:pt x="38" y="24"/>
                    </a:lnTo>
                    <a:lnTo>
                      <a:pt x="10" y="21"/>
                    </a:lnTo>
                    <a:lnTo>
                      <a:pt x="55" y="24"/>
                    </a:lnTo>
                    <a:lnTo>
                      <a:pt x="63" y="21"/>
                    </a:lnTo>
                    <a:lnTo>
                      <a:pt x="72" y="19"/>
                    </a:lnTo>
                    <a:lnTo>
                      <a:pt x="70" y="24"/>
                    </a:lnTo>
                    <a:lnTo>
                      <a:pt x="63" y="25"/>
                    </a:lnTo>
                    <a:lnTo>
                      <a:pt x="8" y="39"/>
                    </a:lnTo>
                    <a:lnTo>
                      <a:pt x="63" y="27"/>
                    </a:lnTo>
                    <a:lnTo>
                      <a:pt x="70" y="27"/>
                    </a:lnTo>
                    <a:lnTo>
                      <a:pt x="63" y="30"/>
                    </a:lnTo>
                    <a:lnTo>
                      <a:pt x="55" y="35"/>
                    </a:lnTo>
                    <a:lnTo>
                      <a:pt x="8" y="43"/>
                    </a:lnTo>
                    <a:lnTo>
                      <a:pt x="61" y="33"/>
                    </a:lnTo>
                    <a:lnTo>
                      <a:pt x="63" y="33"/>
                    </a:lnTo>
                    <a:lnTo>
                      <a:pt x="66" y="35"/>
                    </a:lnTo>
                    <a:lnTo>
                      <a:pt x="55" y="40"/>
                    </a:lnTo>
                    <a:lnTo>
                      <a:pt x="66" y="39"/>
                    </a:lnTo>
                    <a:lnTo>
                      <a:pt x="52" y="46"/>
                    </a:lnTo>
                    <a:lnTo>
                      <a:pt x="40" y="50"/>
                    </a:lnTo>
                    <a:lnTo>
                      <a:pt x="18" y="53"/>
                    </a:lnTo>
                    <a:lnTo>
                      <a:pt x="8" y="53"/>
                    </a:lnTo>
                    <a:lnTo>
                      <a:pt x="27" y="51"/>
                    </a:lnTo>
                    <a:lnTo>
                      <a:pt x="49" y="48"/>
                    </a:lnTo>
                    <a:lnTo>
                      <a:pt x="55" y="47"/>
                    </a:lnTo>
                    <a:lnTo>
                      <a:pt x="49" y="51"/>
                    </a:lnTo>
                    <a:lnTo>
                      <a:pt x="38" y="57"/>
                    </a:lnTo>
                    <a:lnTo>
                      <a:pt x="18" y="60"/>
                    </a:lnTo>
                    <a:lnTo>
                      <a:pt x="0" y="62"/>
                    </a:lnTo>
                    <a:lnTo>
                      <a:pt x="24" y="59"/>
                    </a:lnTo>
                    <a:lnTo>
                      <a:pt x="40" y="54"/>
                    </a:lnTo>
                    <a:lnTo>
                      <a:pt x="55" y="50"/>
                    </a:lnTo>
                    <a:lnTo>
                      <a:pt x="57" y="48"/>
                    </a:lnTo>
                    <a:lnTo>
                      <a:pt x="55" y="53"/>
                    </a:lnTo>
                    <a:lnTo>
                      <a:pt x="61" y="51"/>
                    </a:lnTo>
                    <a:lnTo>
                      <a:pt x="66" y="53"/>
                    </a:lnTo>
                    <a:lnTo>
                      <a:pt x="55" y="57"/>
                    </a:lnTo>
                    <a:lnTo>
                      <a:pt x="55" y="60"/>
                    </a:lnTo>
                    <a:lnTo>
                      <a:pt x="40" y="65"/>
                    </a:lnTo>
                    <a:lnTo>
                      <a:pt x="46" y="65"/>
                    </a:lnTo>
                    <a:lnTo>
                      <a:pt x="40" y="69"/>
                    </a:lnTo>
                    <a:lnTo>
                      <a:pt x="21" y="74"/>
                    </a:lnTo>
                    <a:lnTo>
                      <a:pt x="5" y="75"/>
                    </a:lnTo>
                    <a:lnTo>
                      <a:pt x="29" y="73"/>
                    </a:lnTo>
                    <a:lnTo>
                      <a:pt x="44" y="69"/>
                    </a:lnTo>
                    <a:lnTo>
                      <a:pt x="52" y="67"/>
                    </a:lnTo>
                    <a:lnTo>
                      <a:pt x="52" y="71"/>
                    </a:lnTo>
                    <a:lnTo>
                      <a:pt x="52" y="73"/>
                    </a:lnTo>
                    <a:lnTo>
                      <a:pt x="44" y="78"/>
                    </a:lnTo>
                    <a:lnTo>
                      <a:pt x="35" y="83"/>
                    </a:lnTo>
                    <a:lnTo>
                      <a:pt x="40" y="83"/>
                    </a:lnTo>
                    <a:lnTo>
                      <a:pt x="33" y="85"/>
                    </a:lnTo>
                    <a:lnTo>
                      <a:pt x="5" y="92"/>
                    </a:lnTo>
                    <a:lnTo>
                      <a:pt x="24" y="88"/>
                    </a:lnTo>
                    <a:lnTo>
                      <a:pt x="38" y="85"/>
                    </a:lnTo>
                    <a:lnTo>
                      <a:pt x="38" y="89"/>
                    </a:lnTo>
                    <a:lnTo>
                      <a:pt x="29" y="91"/>
                    </a:lnTo>
                    <a:lnTo>
                      <a:pt x="38" y="89"/>
                    </a:lnTo>
                    <a:lnTo>
                      <a:pt x="38" y="92"/>
                    </a:lnTo>
                    <a:lnTo>
                      <a:pt x="33" y="95"/>
                    </a:lnTo>
                    <a:lnTo>
                      <a:pt x="8" y="99"/>
                    </a:lnTo>
                    <a:lnTo>
                      <a:pt x="29" y="95"/>
                    </a:lnTo>
                    <a:lnTo>
                      <a:pt x="29" y="97"/>
                    </a:lnTo>
                    <a:lnTo>
                      <a:pt x="33" y="98"/>
                    </a:lnTo>
                    <a:lnTo>
                      <a:pt x="8" y="108"/>
                    </a:lnTo>
                    <a:lnTo>
                      <a:pt x="27" y="100"/>
                    </a:lnTo>
                    <a:lnTo>
                      <a:pt x="33" y="99"/>
                    </a:lnTo>
                    <a:lnTo>
                      <a:pt x="35" y="103"/>
                    </a:lnTo>
                    <a:lnTo>
                      <a:pt x="29" y="105"/>
                    </a:lnTo>
                    <a:lnTo>
                      <a:pt x="35" y="103"/>
                    </a:lnTo>
                    <a:lnTo>
                      <a:pt x="29" y="112"/>
                    </a:lnTo>
                    <a:lnTo>
                      <a:pt x="5" y="122"/>
                    </a:lnTo>
                    <a:lnTo>
                      <a:pt x="29" y="112"/>
                    </a:lnTo>
                    <a:lnTo>
                      <a:pt x="27" y="116"/>
                    </a:lnTo>
                    <a:lnTo>
                      <a:pt x="35" y="112"/>
                    </a:lnTo>
                    <a:lnTo>
                      <a:pt x="35" y="116"/>
                    </a:lnTo>
                    <a:lnTo>
                      <a:pt x="38" y="135"/>
                    </a:lnTo>
                    <a:lnTo>
                      <a:pt x="63" y="160"/>
                    </a:lnTo>
                    <a:lnTo>
                      <a:pt x="38" y="135"/>
                    </a:lnTo>
                    <a:lnTo>
                      <a:pt x="38" y="124"/>
                    </a:lnTo>
                    <a:lnTo>
                      <a:pt x="40" y="117"/>
                    </a:lnTo>
                    <a:lnTo>
                      <a:pt x="44" y="112"/>
                    </a:lnTo>
                    <a:lnTo>
                      <a:pt x="49" y="103"/>
                    </a:lnTo>
                    <a:lnTo>
                      <a:pt x="55" y="106"/>
                    </a:lnTo>
                    <a:lnTo>
                      <a:pt x="91" y="160"/>
                    </a:lnTo>
                    <a:lnTo>
                      <a:pt x="57" y="106"/>
                    </a:lnTo>
                    <a:lnTo>
                      <a:pt x="57" y="100"/>
                    </a:lnTo>
                    <a:lnTo>
                      <a:pt x="63" y="103"/>
                    </a:lnTo>
                    <a:lnTo>
                      <a:pt x="70" y="155"/>
                    </a:lnTo>
                    <a:lnTo>
                      <a:pt x="66" y="111"/>
                    </a:lnTo>
                    <a:lnTo>
                      <a:pt x="63" y="103"/>
                    </a:lnTo>
                    <a:lnTo>
                      <a:pt x="61" y="99"/>
                    </a:lnTo>
                    <a:lnTo>
                      <a:pt x="63" y="92"/>
                    </a:lnTo>
                    <a:lnTo>
                      <a:pt x="66" y="98"/>
                    </a:lnTo>
                    <a:lnTo>
                      <a:pt x="74" y="109"/>
                    </a:lnTo>
                    <a:lnTo>
                      <a:pt x="83" y="116"/>
                    </a:lnTo>
                    <a:lnTo>
                      <a:pt x="105" y="126"/>
                    </a:lnTo>
                    <a:lnTo>
                      <a:pt x="153" y="144"/>
                    </a:lnTo>
                    <a:lnTo>
                      <a:pt x="91" y="117"/>
                    </a:lnTo>
                    <a:lnTo>
                      <a:pt x="80" y="111"/>
                    </a:lnTo>
                    <a:lnTo>
                      <a:pt x="74" y="106"/>
                    </a:lnTo>
                    <a:lnTo>
                      <a:pt x="70" y="100"/>
                    </a:lnTo>
                    <a:lnTo>
                      <a:pt x="72" y="85"/>
                    </a:lnTo>
                    <a:lnTo>
                      <a:pt x="74" y="89"/>
                    </a:lnTo>
                    <a:lnTo>
                      <a:pt x="74" y="81"/>
                    </a:lnTo>
                    <a:lnTo>
                      <a:pt x="74" y="78"/>
                    </a:lnTo>
                    <a:lnTo>
                      <a:pt x="80" y="85"/>
                    </a:lnTo>
                    <a:lnTo>
                      <a:pt x="133" y="137"/>
                    </a:lnTo>
                    <a:lnTo>
                      <a:pt x="89" y="95"/>
                    </a:lnTo>
                    <a:lnTo>
                      <a:pt x="83" y="91"/>
                    </a:lnTo>
                    <a:lnTo>
                      <a:pt x="80" y="85"/>
                    </a:lnTo>
                    <a:lnTo>
                      <a:pt x="80" y="70"/>
                    </a:lnTo>
                    <a:lnTo>
                      <a:pt x="83" y="71"/>
                    </a:lnTo>
                    <a:lnTo>
                      <a:pt x="86" y="62"/>
                    </a:lnTo>
                    <a:lnTo>
                      <a:pt x="94" y="65"/>
                    </a:lnTo>
                    <a:lnTo>
                      <a:pt x="135" y="123"/>
                    </a:lnTo>
                    <a:lnTo>
                      <a:pt x="113" y="95"/>
                    </a:lnTo>
                    <a:lnTo>
                      <a:pt x="105" y="83"/>
                    </a:lnTo>
                    <a:lnTo>
                      <a:pt x="94" y="71"/>
                    </a:lnTo>
                    <a:lnTo>
                      <a:pt x="94" y="65"/>
                    </a:lnTo>
                    <a:lnTo>
                      <a:pt x="91" y="53"/>
                    </a:lnTo>
                    <a:lnTo>
                      <a:pt x="97" y="54"/>
                    </a:lnTo>
                    <a:lnTo>
                      <a:pt x="119" y="112"/>
                    </a:lnTo>
                    <a:lnTo>
                      <a:pt x="94" y="50"/>
                    </a:lnTo>
                    <a:lnTo>
                      <a:pt x="94" y="45"/>
                    </a:lnTo>
                    <a:lnTo>
                      <a:pt x="97" y="48"/>
                    </a:lnTo>
                    <a:lnTo>
                      <a:pt x="97" y="36"/>
                    </a:lnTo>
                    <a:lnTo>
                      <a:pt x="102" y="40"/>
                    </a:lnTo>
                    <a:lnTo>
                      <a:pt x="102" y="33"/>
                    </a:lnTo>
                    <a:lnTo>
                      <a:pt x="111" y="37"/>
                    </a:lnTo>
                    <a:lnTo>
                      <a:pt x="122" y="51"/>
                    </a:lnTo>
                    <a:lnTo>
                      <a:pt x="135" y="60"/>
                    </a:lnTo>
                    <a:lnTo>
                      <a:pt x="161" y="74"/>
                    </a:lnTo>
                    <a:lnTo>
                      <a:pt x="175" y="86"/>
                    </a:lnTo>
                    <a:lnTo>
                      <a:pt x="135" y="60"/>
                    </a:lnTo>
                    <a:lnTo>
                      <a:pt x="124" y="53"/>
                    </a:lnTo>
                    <a:lnTo>
                      <a:pt x="113" y="43"/>
                    </a:lnTo>
                    <a:lnTo>
                      <a:pt x="111" y="36"/>
                    </a:lnTo>
                    <a:lnTo>
                      <a:pt x="105" y="24"/>
                    </a:lnTo>
                    <a:lnTo>
                      <a:pt x="108" y="25"/>
                    </a:lnTo>
                    <a:lnTo>
                      <a:pt x="113" y="24"/>
                    </a:lnTo>
                    <a:lnTo>
                      <a:pt x="111" y="18"/>
                    </a:lnTo>
                    <a:lnTo>
                      <a:pt x="116" y="24"/>
                    </a:lnTo>
                    <a:lnTo>
                      <a:pt x="122" y="29"/>
                    </a:lnTo>
                    <a:lnTo>
                      <a:pt x="135" y="35"/>
                    </a:lnTo>
                    <a:lnTo>
                      <a:pt x="156" y="40"/>
                    </a:lnTo>
                    <a:lnTo>
                      <a:pt x="195" y="54"/>
                    </a:lnTo>
                    <a:lnTo>
                      <a:pt x="130" y="33"/>
                    </a:lnTo>
                    <a:lnTo>
                      <a:pt x="122" y="27"/>
                    </a:lnTo>
                    <a:lnTo>
                      <a:pt x="119" y="25"/>
                    </a:lnTo>
                    <a:lnTo>
                      <a:pt x="119" y="10"/>
                    </a:lnTo>
                    <a:lnTo>
                      <a:pt x="124" y="15"/>
                    </a:lnTo>
                    <a:lnTo>
                      <a:pt x="133" y="22"/>
                    </a:lnTo>
                    <a:lnTo>
                      <a:pt x="150" y="33"/>
                    </a:lnTo>
                    <a:lnTo>
                      <a:pt x="172" y="45"/>
                    </a:lnTo>
                    <a:lnTo>
                      <a:pt x="178" y="50"/>
                    </a:lnTo>
                    <a:lnTo>
                      <a:pt x="130" y="22"/>
                    </a:lnTo>
                    <a:lnTo>
                      <a:pt x="124" y="12"/>
                    </a:lnTo>
                    <a:lnTo>
                      <a:pt x="127" y="5"/>
                    </a:lnTo>
                    <a:lnTo>
                      <a:pt x="114" y="1"/>
                    </a:lnTo>
                    <a:lnTo>
                      <a:pt x="110" y="2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12" name="Google Shape;312;p21"/>
              <p:cNvSpPr/>
              <p:nvPr/>
            </p:nvSpPr>
            <p:spPr>
              <a:xfrm>
                <a:off x="1462087" y="6324600"/>
                <a:ext cx="234950" cy="254000"/>
              </a:xfrm>
              <a:custGeom>
                <a:rect b="b" l="l" r="r" t="t"/>
                <a:pathLst>
                  <a:path extrusionOk="0" h="159" w="147">
                    <a:moveTo>
                      <a:pt x="34" y="159"/>
                    </a:moveTo>
                    <a:lnTo>
                      <a:pt x="5" y="91"/>
                    </a:lnTo>
                    <a:lnTo>
                      <a:pt x="2" y="88"/>
                    </a:lnTo>
                    <a:lnTo>
                      <a:pt x="0" y="82"/>
                    </a:lnTo>
                    <a:lnTo>
                      <a:pt x="0" y="76"/>
                    </a:lnTo>
                    <a:lnTo>
                      <a:pt x="0" y="71"/>
                    </a:lnTo>
                    <a:lnTo>
                      <a:pt x="0" y="64"/>
                    </a:lnTo>
                    <a:lnTo>
                      <a:pt x="4" y="54"/>
                    </a:lnTo>
                    <a:lnTo>
                      <a:pt x="20" y="17"/>
                    </a:lnTo>
                    <a:lnTo>
                      <a:pt x="24" y="14"/>
                    </a:lnTo>
                    <a:lnTo>
                      <a:pt x="31" y="8"/>
                    </a:lnTo>
                    <a:lnTo>
                      <a:pt x="39" y="3"/>
                    </a:lnTo>
                    <a:lnTo>
                      <a:pt x="51" y="0"/>
                    </a:lnTo>
                    <a:lnTo>
                      <a:pt x="61" y="0"/>
                    </a:lnTo>
                    <a:lnTo>
                      <a:pt x="69" y="2"/>
                    </a:lnTo>
                    <a:lnTo>
                      <a:pt x="79" y="5"/>
                    </a:lnTo>
                    <a:lnTo>
                      <a:pt x="92" y="11"/>
                    </a:lnTo>
                    <a:lnTo>
                      <a:pt x="106" y="19"/>
                    </a:lnTo>
                    <a:lnTo>
                      <a:pt x="114" y="24"/>
                    </a:lnTo>
                    <a:lnTo>
                      <a:pt x="120" y="31"/>
                    </a:lnTo>
                    <a:lnTo>
                      <a:pt x="123" y="35"/>
                    </a:lnTo>
                    <a:lnTo>
                      <a:pt x="136" y="55"/>
                    </a:lnTo>
                    <a:lnTo>
                      <a:pt x="136" y="57"/>
                    </a:lnTo>
                    <a:lnTo>
                      <a:pt x="139" y="65"/>
                    </a:lnTo>
                    <a:lnTo>
                      <a:pt x="141" y="71"/>
                    </a:lnTo>
                    <a:lnTo>
                      <a:pt x="147" y="101"/>
                    </a:lnTo>
                    <a:lnTo>
                      <a:pt x="138" y="83"/>
                    </a:lnTo>
                    <a:lnTo>
                      <a:pt x="131" y="70"/>
                    </a:lnTo>
                    <a:lnTo>
                      <a:pt x="123" y="57"/>
                    </a:lnTo>
                    <a:lnTo>
                      <a:pt x="113" y="43"/>
                    </a:lnTo>
                    <a:lnTo>
                      <a:pt x="78" y="12"/>
                    </a:lnTo>
                    <a:lnTo>
                      <a:pt x="69" y="8"/>
                    </a:lnTo>
                    <a:lnTo>
                      <a:pt x="61" y="6"/>
                    </a:lnTo>
                    <a:lnTo>
                      <a:pt x="54" y="6"/>
                    </a:lnTo>
                    <a:lnTo>
                      <a:pt x="48" y="10"/>
                    </a:lnTo>
                    <a:lnTo>
                      <a:pt x="38" y="21"/>
                    </a:lnTo>
                    <a:lnTo>
                      <a:pt x="28" y="57"/>
                    </a:lnTo>
                    <a:lnTo>
                      <a:pt x="18" y="82"/>
                    </a:lnTo>
                    <a:lnTo>
                      <a:pt x="17" y="88"/>
                    </a:lnTo>
                    <a:lnTo>
                      <a:pt x="18" y="94"/>
                    </a:lnTo>
                    <a:lnTo>
                      <a:pt x="19" y="100"/>
                    </a:lnTo>
                    <a:lnTo>
                      <a:pt x="27" y="112"/>
                    </a:lnTo>
                    <a:lnTo>
                      <a:pt x="22" y="101"/>
                    </a:lnTo>
                    <a:lnTo>
                      <a:pt x="32" y="125"/>
                    </a:lnTo>
                    <a:lnTo>
                      <a:pt x="38" y="137"/>
                    </a:lnTo>
                    <a:lnTo>
                      <a:pt x="39" y="147"/>
                    </a:lnTo>
                    <a:lnTo>
                      <a:pt x="35" y="156"/>
                    </a:lnTo>
                    <a:lnTo>
                      <a:pt x="34" y="159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13" name="Google Shape;313;p21"/>
              <p:cNvSpPr/>
              <p:nvPr/>
            </p:nvSpPr>
            <p:spPr>
              <a:xfrm>
                <a:off x="1339850" y="6235700"/>
                <a:ext cx="260350" cy="241300"/>
              </a:xfrm>
              <a:custGeom>
                <a:rect b="b" l="l" r="r" t="t"/>
                <a:pathLst>
                  <a:path extrusionOk="0" h="151" w="163">
                    <a:moveTo>
                      <a:pt x="160" y="23"/>
                    </a:moveTo>
                    <a:lnTo>
                      <a:pt x="149" y="13"/>
                    </a:lnTo>
                    <a:lnTo>
                      <a:pt x="143" y="9"/>
                    </a:lnTo>
                    <a:lnTo>
                      <a:pt x="131" y="6"/>
                    </a:lnTo>
                    <a:lnTo>
                      <a:pt x="120" y="3"/>
                    </a:lnTo>
                    <a:lnTo>
                      <a:pt x="105" y="0"/>
                    </a:lnTo>
                    <a:lnTo>
                      <a:pt x="92" y="0"/>
                    </a:lnTo>
                    <a:lnTo>
                      <a:pt x="80" y="1"/>
                    </a:lnTo>
                    <a:lnTo>
                      <a:pt x="66" y="2"/>
                    </a:lnTo>
                    <a:lnTo>
                      <a:pt x="51" y="5"/>
                    </a:lnTo>
                    <a:lnTo>
                      <a:pt x="42" y="10"/>
                    </a:lnTo>
                    <a:lnTo>
                      <a:pt x="32" y="19"/>
                    </a:lnTo>
                    <a:lnTo>
                      <a:pt x="22" y="25"/>
                    </a:lnTo>
                    <a:lnTo>
                      <a:pt x="15" y="32"/>
                    </a:lnTo>
                    <a:lnTo>
                      <a:pt x="5" y="41"/>
                    </a:lnTo>
                    <a:lnTo>
                      <a:pt x="0" y="58"/>
                    </a:lnTo>
                    <a:lnTo>
                      <a:pt x="2" y="72"/>
                    </a:lnTo>
                    <a:lnTo>
                      <a:pt x="9" y="92"/>
                    </a:lnTo>
                    <a:lnTo>
                      <a:pt x="22" y="109"/>
                    </a:lnTo>
                    <a:lnTo>
                      <a:pt x="51" y="151"/>
                    </a:lnTo>
                    <a:lnTo>
                      <a:pt x="40" y="107"/>
                    </a:lnTo>
                    <a:lnTo>
                      <a:pt x="34" y="91"/>
                    </a:lnTo>
                    <a:lnTo>
                      <a:pt x="30" y="78"/>
                    </a:lnTo>
                    <a:lnTo>
                      <a:pt x="28" y="63"/>
                    </a:lnTo>
                    <a:lnTo>
                      <a:pt x="32" y="48"/>
                    </a:lnTo>
                    <a:lnTo>
                      <a:pt x="36" y="35"/>
                    </a:lnTo>
                    <a:lnTo>
                      <a:pt x="44" y="20"/>
                    </a:lnTo>
                    <a:lnTo>
                      <a:pt x="56" y="13"/>
                    </a:lnTo>
                    <a:lnTo>
                      <a:pt x="71" y="10"/>
                    </a:lnTo>
                    <a:lnTo>
                      <a:pt x="111" y="9"/>
                    </a:lnTo>
                    <a:lnTo>
                      <a:pt x="136" y="14"/>
                    </a:lnTo>
                    <a:lnTo>
                      <a:pt x="163" y="25"/>
                    </a:lnTo>
                    <a:lnTo>
                      <a:pt x="160" y="23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14" name="Google Shape;314;p21"/>
              <p:cNvSpPr/>
              <p:nvPr/>
            </p:nvSpPr>
            <p:spPr>
              <a:xfrm>
                <a:off x="1525587" y="6062662"/>
                <a:ext cx="269875" cy="234950"/>
              </a:xfrm>
              <a:custGeom>
                <a:rect b="b" l="l" r="r" t="t"/>
                <a:pathLst>
                  <a:path extrusionOk="0" h="147" w="169">
                    <a:moveTo>
                      <a:pt x="49" y="147"/>
                    </a:moveTo>
                    <a:lnTo>
                      <a:pt x="37" y="121"/>
                    </a:lnTo>
                    <a:lnTo>
                      <a:pt x="32" y="111"/>
                    </a:lnTo>
                    <a:lnTo>
                      <a:pt x="20" y="97"/>
                    </a:lnTo>
                    <a:lnTo>
                      <a:pt x="8" y="85"/>
                    </a:lnTo>
                    <a:lnTo>
                      <a:pt x="1" y="77"/>
                    </a:lnTo>
                    <a:lnTo>
                      <a:pt x="0" y="69"/>
                    </a:lnTo>
                    <a:lnTo>
                      <a:pt x="2" y="58"/>
                    </a:lnTo>
                    <a:lnTo>
                      <a:pt x="5" y="48"/>
                    </a:lnTo>
                    <a:lnTo>
                      <a:pt x="24" y="20"/>
                    </a:lnTo>
                    <a:lnTo>
                      <a:pt x="32" y="13"/>
                    </a:lnTo>
                    <a:lnTo>
                      <a:pt x="48" y="6"/>
                    </a:lnTo>
                    <a:lnTo>
                      <a:pt x="61" y="1"/>
                    </a:lnTo>
                    <a:lnTo>
                      <a:pt x="78" y="0"/>
                    </a:lnTo>
                    <a:lnTo>
                      <a:pt x="92" y="2"/>
                    </a:lnTo>
                    <a:lnTo>
                      <a:pt x="109" y="6"/>
                    </a:lnTo>
                    <a:lnTo>
                      <a:pt x="126" y="15"/>
                    </a:lnTo>
                    <a:lnTo>
                      <a:pt x="132" y="21"/>
                    </a:lnTo>
                    <a:lnTo>
                      <a:pt x="143" y="29"/>
                    </a:lnTo>
                    <a:lnTo>
                      <a:pt x="152" y="37"/>
                    </a:lnTo>
                    <a:lnTo>
                      <a:pt x="167" y="76"/>
                    </a:lnTo>
                    <a:lnTo>
                      <a:pt x="169" y="83"/>
                    </a:lnTo>
                    <a:lnTo>
                      <a:pt x="166" y="96"/>
                    </a:lnTo>
                    <a:lnTo>
                      <a:pt x="156" y="132"/>
                    </a:lnTo>
                    <a:lnTo>
                      <a:pt x="157" y="96"/>
                    </a:lnTo>
                    <a:lnTo>
                      <a:pt x="152" y="81"/>
                    </a:lnTo>
                    <a:lnTo>
                      <a:pt x="148" y="72"/>
                    </a:lnTo>
                    <a:lnTo>
                      <a:pt x="142" y="58"/>
                    </a:lnTo>
                    <a:lnTo>
                      <a:pt x="134" y="46"/>
                    </a:lnTo>
                    <a:lnTo>
                      <a:pt x="124" y="34"/>
                    </a:lnTo>
                    <a:lnTo>
                      <a:pt x="112" y="22"/>
                    </a:lnTo>
                    <a:lnTo>
                      <a:pt x="102" y="12"/>
                    </a:lnTo>
                    <a:lnTo>
                      <a:pt x="92" y="6"/>
                    </a:lnTo>
                    <a:lnTo>
                      <a:pt x="80" y="4"/>
                    </a:lnTo>
                    <a:lnTo>
                      <a:pt x="68" y="6"/>
                    </a:lnTo>
                    <a:lnTo>
                      <a:pt x="59" y="11"/>
                    </a:lnTo>
                    <a:lnTo>
                      <a:pt x="54" y="21"/>
                    </a:lnTo>
                    <a:lnTo>
                      <a:pt x="54" y="28"/>
                    </a:lnTo>
                    <a:lnTo>
                      <a:pt x="50" y="42"/>
                    </a:lnTo>
                    <a:lnTo>
                      <a:pt x="45" y="50"/>
                    </a:lnTo>
                    <a:lnTo>
                      <a:pt x="34" y="63"/>
                    </a:lnTo>
                    <a:lnTo>
                      <a:pt x="32" y="69"/>
                    </a:lnTo>
                    <a:lnTo>
                      <a:pt x="30" y="77"/>
                    </a:lnTo>
                    <a:lnTo>
                      <a:pt x="30" y="86"/>
                    </a:lnTo>
                    <a:lnTo>
                      <a:pt x="50" y="119"/>
                    </a:lnTo>
                    <a:lnTo>
                      <a:pt x="49" y="147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15" name="Google Shape;315;p21"/>
              <p:cNvSpPr/>
              <p:nvPr/>
            </p:nvSpPr>
            <p:spPr>
              <a:xfrm>
                <a:off x="1670050" y="5826125"/>
                <a:ext cx="357187" cy="341312"/>
              </a:xfrm>
              <a:custGeom>
                <a:rect b="b" l="l" r="r" t="t"/>
                <a:pathLst>
                  <a:path extrusionOk="0" h="214" w="224">
                    <a:moveTo>
                      <a:pt x="207" y="16"/>
                    </a:moveTo>
                    <a:lnTo>
                      <a:pt x="210" y="5"/>
                    </a:lnTo>
                    <a:lnTo>
                      <a:pt x="224" y="4"/>
                    </a:lnTo>
                    <a:lnTo>
                      <a:pt x="209" y="0"/>
                    </a:lnTo>
                    <a:lnTo>
                      <a:pt x="203" y="0"/>
                    </a:lnTo>
                    <a:lnTo>
                      <a:pt x="193" y="2"/>
                    </a:lnTo>
                    <a:lnTo>
                      <a:pt x="193" y="5"/>
                    </a:lnTo>
                    <a:lnTo>
                      <a:pt x="184" y="7"/>
                    </a:lnTo>
                    <a:lnTo>
                      <a:pt x="109" y="37"/>
                    </a:lnTo>
                    <a:lnTo>
                      <a:pt x="5" y="46"/>
                    </a:lnTo>
                    <a:lnTo>
                      <a:pt x="107" y="37"/>
                    </a:lnTo>
                    <a:lnTo>
                      <a:pt x="164" y="18"/>
                    </a:lnTo>
                    <a:lnTo>
                      <a:pt x="184" y="16"/>
                    </a:lnTo>
                    <a:lnTo>
                      <a:pt x="166" y="24"/>
                    </a:lnTo>
                    <a:lnTo>
                      <a:pt x="184" y="24"/>
                    </a:lnTo>
                    <a:lnTo>
                      <a:pt x="89" y="57"/>
                    </a:lnTo>
                    <a:lnTo>
                      <a:pt x="153" y="37"/>
                    </a:lnTo>
                    <a:lnTo>
                      <a:pt x="185" y="31"/>
                    </a:lnTo>
                    <a:lnTo>
                      <a:pt x="184" y="35"/>
                    </a:lnTo>
                    <a:lnTo>
                      <a:pt x="172" y="42"/>
                    </a:lnTo>
                    <a:lnTo>
                      <a:pt x="164" y="48"/>
                    </a:lnTo>
                    <a:lnTo>
                      <a:pt x="142" y="60"/>
                    </a:lnTo>
                    <a:lnTo>
                      <a:pt x="101" y="83"/>
                    </a:lnTo>
                    <a:lnTo>
                      <a:pt x="49" y="109"/>
                    </a:lnTo>
                    <a:lnTo>
                      <a:pt x="7" y="127"/>
                    </a:lnTo>
                    <a:lnTo>
                      <a:pt x="52" y="105"/>
                    </a:lnTo>
                    <a:lnTo>
                      <a:pt x="79" y="92"/>
                    </a:lnTo>
                    <a:lnTo>
                      <a:pt x="113" y="75"/>
                    </a:lnTo>
                    <a:lnTo>
                      <a:pt x="131" y="64"/>
                    </a:lnTo>
                    <a:lnTo>
                      <a:pt x="161" y="51"/>
                    </a:lnTo>
                    <a:lnTo>
                      <a:pt x="172" y="46"/>
                    </a:lnTo>
                    <a:lnTo>
                      <a:pt x="184" y="40"/>
                    </a:lnTo>
                    <a:lnTo>
                      <a:pt x="177" y="40"/>
                    </a:lnTo>
                    <a:lnTo>
                      <a:pt x="188" y="44"/>
                    </a:lnTo>
                    <a:lnTo>
                      <a:pt x="177" y="48"/>
                    </a:lnTo>
                    <a:lnTo>
                      <a:pt x="161" y="59"/>
                    </a:lnTo>
                    <a:lnTo>
                      <a:pt x="144" y="70"/>
                    </a:lnTo>
                    <a:lnTo>
                      <a:pt x="124" y="79"/>
                    </a:lnTo>
                    <a:lnTo>
                      <a:pt x="158" y="60"/>
                    </a:lnTo>
                    <a:lnTo>
                      <a:pt x="172" y="51"/>
                    </a:lnTo>
                    <a:lnTo>
                      <a:pt x="184" y="44"/>
                    </a:lnTo>
                    <a:lnTo>
                      <a:pt x="188" y="44"/>
                    </a:lnTo>
                    <a:lnTo>
                      <a:pt x="180" y="54"/>
                    </a:lnTo>
                    <a:lnTo>
                      <a:pt x="190" y="52"/>
                    </a:lnTo>
                    <a:lnTo>
                      <a:pt x="184" y="59"/>
                    </a:lnTo>
                    <a:lnTo>
                      <a:pt x="172" y="66"/>
                    </a:lnTo>
                    <a:lnTo>
                      <a:pt x="150" y="77"/>
                    </a:lnTo>
                    <a:lnTo>
                      <a:pt x="124" y="85"/>
                    </a:lnTo>
                    <a:lnTo>
                      <a:pt x="101" y="94"/>
                    </a:lnTo>
                    <a:lnTo>
                      <a:pt x="82" y="102"/>
                    </a:lnTo>
                    <a:lnTo>
                      <a:pt x="93" y="97"/>
                    </a:lnTo>
                    <a:lnTo>
                      <a:pt x="131" y="84"/>
                    </a:lnTo>
                    <a:lnTo>
                      <a:pt x="172" y="68"/>
                    </a:lnTo>
                    <a:lnTo>
                      <a:pt x="180" y="64"/>
                    </a:lnTo>
                    <a:lnTo>
                      <a:pt x="188" y="59"/>
                    </a:lnTo>
                    <a:lnTo>
                      <a:pt x="178" y="71"/>
                    </a:lnTo>
                    <a:lnTo>
                      <a:pt x="194" y="66"/>
                    </a:lnTo>
                    <a:lnTo>
                      <a:pt x="180" y="83"/>
                    </a:lnTo>
                    <a:lnTo>
                      <a:pt x="177" y="86"/>
                    </a:lnTo>
                    <a:lnTo>
                      <a:pt x="172" y="89"/>
                    </a:lnTo>
                    <a:lnTo>
                      <a:pt x="153" y="97"/>
                    </a:lnTo>
                    <a:lnTo>
                      <a:pt x="132" y="105"/>
                    </a:lnTo>
                    <a:lnTo>
                      <a:pt x="92" y="120"/>
                    </a:lnTo>
                    <a:lnTo>
                      <a:pt x="56" y="133"/>
                    </a:lnTo>
                    <a:lnTo>
                      <a:pt x="0" y="151"/>
                    </a:lnTo>
                    <a:lnTo>
                      <a:pt x="67" y="127"/>
                    </a:lnTo>
                    <a:lnTo>
                      <a:pt x="135" y="103"/>
                    </a:lnTo>
                    <a:lnTo>
                      <a:pt x="161" y="94"/>
                    </a:lnTo>
                    <a:lnTo>
                      <a:pt x="177" y="83"/>
                    </a:lnTo>
                    <a:lnTo>
                      <a:pt x="191" y="80"/>
                    </a:lnTo>
                    <a:lnTo>
                      <a:pt x="193" y="80"/>
                    </a:lnTo>
                    <a:lnTo>
                      <a:pt x="115" y="122"/>
                    </a:lnTo>
                    <a:lnTo>
                      <a:pt x="176" y="93"/>
                    </a:lnTo>
                    <a:lnTo>
                      <a:pt x="190" y="92"/>
                    </a:lnTo>
                    <a:lnTo>
                      <a:pt x="173" y="108"/>
                    </a:lnTo>
                    <a:lnTo>
                      <a:pt x="188" y="105"/>
                    </a:lnTo>
                    <a:lnTo>
                      <a:pt x="165" y="121"/>
                    </a:lnTo>
                    <a:lnTo>
                      <a:pt x="150" y="133"/>
                    </a:lnTo>
                    <a:lnTo>
                      <a:pt x="124" y="142"/>
                    </a:lnTo>
                    <a:lnTo>
                      <a:pt x="86" y="154"/>
                    </a:lnTo>
                    <a:lnTo>
                      <a:pt x="52" y="165"/>
                    </a:lnTo>
                    <a:lnTo>
                      <a:pt x="26" y="172"/>
                    </a:lnTo>
                    <a:lnTo>
                      <a:pt x="7" y="176"/>
                    </a:lnTo>
                    <a:lnTo>
                      <a:pt x="117" y="146"/>
                    </a:lnTo>
                    <a:lnTo>
                      <a:pt x="142" y="138"/>
                    </a:lnTo>
                    <a:lnTo>
                      <a:pt x="153" y="131"/>
                    </a:lnTo>
                    <a:lnTo>
                      <a:pt x="171" y="120"/>
                    </a:lnTo>
                    <a:lnTo>
                      <a:pt x="188" y="109"/>
                    </a:lnTo>
                    <a:lnTo>
                      <a:pt x="170" y="124"/>
                    </a:lnTo>
                    <a:lnTo>
                      <a:pt x="184" y="119"/>
                    </a:lnTo>
                    <a:lnTo>
                      <a:pt x="169" y="132"/>
                    </a:lnTo>
                    <a:lnTo>
                      <a:pt x="182" y="129"/>
                    </a:lnTo>
                    <a:lnTo>
                      <a:pt x="167" y="143"/>
                    </a:lnTo>
                    <a:lnTo>
                      <a:pt x="184" y="138"/>
                    </a:lnTo>
                    <a:lnTo>
                      <a:pt x="169" y="146"/>
                    </a:lnTo>
                    <a:lnTo>
                      <a:pt x="150" y="157"/>
                    </a:lnTo>
                    <a:lnTo>
                      <a:pt x="135" y="160"/>
                    </a:lnTo>
                    <a:lnTo>
                      <a:pt x="88" y="174"/>
                    </a:lnTo>
                    <a:lnTo>
                      <a:pt x="45" y="181"/>
                    </a:lnTo>
                    <a:lnTo>
                      <a:pt x="92" y="173"/>
                    </a:lnTo>
                    <a:lnTo>
                      <a:pt x="131" y="161"/>
                    </a:lnTo>
                    <a:lnTo>
                      <a:pt x="169" y="150"/>
                    </a:lnTo>
                    <a:lnTo>
                      <a:pt x="180" y="144"/>
                    </a:lnTo>
                    <a:lnTo>
                      <a:pt x="165" y="156"/>
                    </a:lnTo>
                    <a:lnTo>
                      <a:pt x="177" y="154"/>
                    </a:lnTo>
                    <a:lnTo>
                      <a:pt x="169" y="159"/>
                    </a:lnTo>
                    <a:lnTo>
                      <a:pt x="166" y="167"/>
                    </a:lnTo>
                    <a:lnTo>
                      <a:pt x="172" y="165"/>
                    </a:lnTo>
                    <a:lnTo>
                      <a:pt x="163" y="171"/>
                    </a:lnTo>
                    <a:lnTo>
                      <a:pt x="135" y="181"/>
                    </a:lnTo>
                    <a:lnTo>
                      <a:pt x="117" y="183"/>
                    </a:lnTo>
                    <a:lnTo>
                      <a:pt x="93" y="185"/>
                    </a:lnTo>
                    <a:lnTo>
                      <a:pt x="139" y="180"/>
                    </a:lnTo>
                    <a:lnTo>
                      <a:pt x="169" y="170"/>
                    </a:lnTo>
                    <a:lnTo>
                      <a:pt x="177" y="163"/>
                    </a:lnTo>
                    <a:lnTo>
                      <a:pt x="165" y="178"/>
                    </a:lnTo>
                    <a:lnTo>
                      <a:pt x="177" y="175"/>
                    </a:lnTo>
                    <a:lnTo>
                      <a:pt x="170" y="184"/>
                    </a:lnTo>
                    <a:lnTo>
                      <a:pt x="158" y="195"/>
                    </a:lnTo>
                    <a:lnTo>
                      <a:pt x="82" y="214"/>
                    </a:lnTo>
                    <a:lnTo>
                      <a:pt x="158" y="197"/>
                    </a:lnTo>
                    <a:lnTo>
                      <a:pt x="166" y="191"/>
                    </a:lnTo>
                    <a:lnTo>
                      <a:pt x="170" y="187"/>
                    </a:lnTo>
                    <a:lnTo>
                      <a:pt x="183" y="182"/>
                    </a:lnTo>
                    <a:lnTo>
                      <a:pt x="191" y="191"/>
                    </a:lnTo>
                    <a:lnTo>
                      <a:pt x="194" y="175"/>
                    </a:lnTo>
                    <a:lnTo>
                      <a:pt x="207" y="16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16" name="Google Shape;316;p21"/>
              <p:cNvSpPr/>
              <p:nvPr/>
            </p:nvSpPr>
            <p:spPr>
              <a:xfrm>
                <a:off x="1973262" y="5826125"/>
                <a:ext cx="344487" cy="344487"/>
              </a:xfrm>
              <a:custGeom>
                <a:rect b="b" l="l" r="r" t="t"/>
                <a:pathLst>
                  <a:path extrusionOk="0" h="216" w="216">
                    <a:moveTo>
                      <a:pt x="0" y="188"/>
                    </a:moveTo>
                    <a:lnTo>
                      <a:pt x="1" y="178"/>
                    </a:lnTo>
                    <a:lnTo>
                      <a:pt x="13" y="183"/>
                    </a:lnTo>
                    <a:lnTo>
                      <a:pt x="8" y="171"/>
                    </a:lnTo>
                    <a:lnTo>
                      <a:pt x="20" y="172"/>
                    </a:lnTo>
                    <a:lnTo>
                      <a:pt x="62" y="216"/>
                    </a:lnTo>
                    <a:lnTo>
                      <a:pt x="24" y="178"/>
                    </a:lnTo>
                    <a:lnTo>
                      <a:pt x="19" y="172"/>
                    </a:lnTo>
                    <a:lnTo>
                      <a:pt x="16" y="166"/>
                    </a:lnTo>
                    <a:lnTo>
                      <a:pt x="24" y="167"/>
                    </a:lnTo>
                    <a:lnTo>
                      <a:pt x="48" y="179"/>
                    </a:lnTo>
                    <a:lnTo>
                      <a:pt x="76" y="199"/>
                    </a:lnTo>
                    <a:lnTo>
                      <a:pt x="35" y="172"/>
                    </a:lnTo>
                    <a:lnTo>
                      <a:pt x="21" y="165"/>
                    </a:lnTo>
                    <a:lnTo>
                      <a:pt x="20" y="155"/>
                    </a:lnTo>
                    <a:lnTo>
                      <a:pt x="29" y="158"/>
                    </a:lnTo>
                    <a:lnTo>
                      <a:pt x="27" y="147"/>
                    </a:lnTo>
                    <a:lnTo>
                      <a:pt x="35" y="150"/>
                    </a:lnTo>
                    <a:lnTo>
                      <a:pt x="72" y="189"/>
                    </a:lnTo>
                    <a:lnTo>
                      <a:pt x="32" y="144"/>
                    </a:lnTo>
                    <a:lnTo>
                      <a:pt x="27" y="137"/>
                    </a:lnTo>
                    <a:lnTo>
                      <a:pt x="39" y="142"/>
                    </a:lnTo>
                    <a:lnTo>
                      <a:pt x="69" y="164"/>
                    </a:lnTo>
                    <a:lnTo>
                      <a:pt x="35" y="141"/>
                    </a:lnTo>
                    <a:lnTo>
                      <a:pt x="24" y="129"/>
                    </a:lnTo>
                    <a:lnTo>
                      <a:pt x="35" y="133"/>
                    </a:lnTo>
                    <a:lnTo>
                      <a:pt x="27" y="126"/>
                    </a:lnTo>
                    <a:lnTo>
                      <a:pt x="39" y="128"/>
                    </a:lnTo>
                    <a:lnTo>
                      <a:pt x="49" y="141"/>
                    </a:lnTo>
                    <a:lnTo>
                      <a:pt x="102" y="166"/>
                    </a:lnTo>
                    <a:lnTo>
                      <a:pt x="46" y="137"/>
                    </a:lnTo>
                    <a:lnTo>
                      <a:pt x="35" y="126"/>
                    </a:lnTo>
                    <a:lnTo>
                      <a:pt x="32" y="120"/>
                    </a:lnTo>
                    <a:lnTo>
                      <a:pt x="42" y="126"/>
                    </a:lnTo>
                    <a:lnTo>
                      <a:pt x="35" y="113"/>
                    </a:lnTo>
                    <a:lnTo>
                      <a:pt x="42" y="114"/>
                    </a:lnTo>
                    <a:lnTo>
                      <a:pt x="48" y="121"/>
                    </a:lnTo>
                    <a:lnTo>
                      <a:pt x="123" y="141"/>
                    </a:lnTo>
                    <a:lnTo>
                      <a:pt x="83" y="129"/>
                    </a:lnTo>
                    <a:lnTo>
                      <a:pt x="59" y="123"/>
                    </a:lnTo>
                    <a:lnTo>
                      <a:pt x="53" y="120"/>
                    </a:lnTo>
                    <a:lnTo>
                      <a:pt x="37" y="107"/>
                    </a:lnTo>
                    <a:lnTo>
                      <a:pt x="42" y="109"/>
                    </a:lnTo>
                    <a:lnTo>
                      <a:pt x="39" y="101"/>
                    </a:lnTo>
                    <a:lnTo>
                      <a:pt x="37" y="103"/>
                    </a:lnTo>
                    <a:lnTo>
                      <a:pt x="53" y="106"/>
                    </a:lnTo>
                    <a:lnTo>
                      <a:pt x="42" y="98"/>
                    </a:lnTo>
                    <a:lnTo>
                      <a:pt x="54" y="100"/>
                    </a:lnTo>
                    <a:lnTo>
                      <a:pt x="82" y="103"/>
                    </a:lnTo>
                    <a:lnTo>
                      <a:pt x="113" y="112"/>
                    </a:lnTo>
                    <a:lnTo>
                      <a:pt x="189" y="139"/>
                    </a:lnTo>
                    <a:lnTo>
                      <a:pt x="91" y="105"/>
                    </a:lnTo>
                    <a:lnTo>
                      <a:pt x="54" y="98"/>
                    </a:lnTo>
                    <a:lnTo>
                      <a:pt x="45" y="90"/>
                    </a:lnTo>
                    <a:lnTo>
                      <a:pt x="59" y="94"/>
                    </a:lnTo>
                    <a:lnTo>
                      <a:pt x="42" y="81"/>
                    </a:lnTo>
                    <a:lnTo>
                      <a:pt x="54" y="82"/>
                    </a:lnTo>
                    <a:lnTo>
                      <a:pt x="46" y="75"/>
                    </a:lnTo>
                    <a:lnTo>
                      <a:pt x="48" y="73"/>
                    </a:lnTo>
                    <a:lnTo>
                      <a:pt x="62" y="79"/>
                    </a:lnTo>
                    <a:lnTo>
                      <a:pt x="48" y="69"/>
                    </a:lnTo>
                    <a:lnTo>
                      <a:pt x="59" y="69"/>
                    </a:lnTo>
                    <a:lnTo>
                      <a:pt x="46" y="62"/>
                    </a:lnTo>
                    <a:lnTo>
                      <a:pt x="54" y="62"/>
                    </a:lnTo>
                    <a:lnTo>
                      <a:pt x="46" y="58"/>
                    </a:lnTo>
                    <a:lnTo>
                      <a:pt x="58" y="58"/>
                    </a:lnTo>
                    <a:lnTo>
                      <a:pt x="81" y="67"/>
                    </a:lnTo>
                    <a:lnTo>
                      <a:pt x="120" y="76"/>
                    </a:lnTo>
                    <a:lnTo>
                      <a:pt x="159" y="84"/>
                    </a:lnTo>
                    <a:lnTo>
                      <a:pt x="193" y="90"/>
                    </a:lnTo>
                    <a:lnTo>
                      <a:pt x="110" y="73"/>
                    </a:lnTo>
                    <a:lnTo>
                      <a:pt x="91" y="68"/>
                    </a:lnTo>
                    <a:lnTo>
                      <a:pt x="62" y="61"/>
                    </a:lnTo>
                    <a:lnTo>
                      <a:pt x="58" y="58"/>
                    </a:lnTo>
                    <a:lnTo>
                      <a:pt x="50" y="51"/>
                    </a:lnTo>
                    <a:lnTo>
                      <a:pt x="62" y="53"/>
                    </a:lnTo>
                    <a:lnTo>
                      <a:pt x="48" y="41"/>
                    </a:lnTo>
                    <a:lnTo>
                      <a:pt x="56" y="41"/>
                    </a:lnTo>
                    <a:lnTo>
                      <a:pt x="46" y="32"/>
                    </a:lnTo>
                    <a:lnTo>
                      <a:pt x="58" y="32"/>
                    </a:lnTo>
                    <a:lnTo>
                      <a:pt x="65" y="37"/>
                    </a:lnTo>
                    <a:lnTo>
                      <a:pt x="91" y="43"/>
                    </a:lnTo>
                    <a:lnTo>
                      <a:pt x="167" y="57"/>
                    </a:lnTo>
                    <a:lnTo>
                      <a:pt x="84" y="40"/>
                    </a:lnTo>
                    <a:lnTo>
                      <a:pt x="65" y="36"/>
                    </a:lnTo>
                    <a:lnTo>
                      <a:pt x="62" y="32"/>
                    </a:lnTo>
                    <a:lnTo>
                      <a:pt x="50" y="27"/>
                    </a:lnTo>
                    <a:lnTo>
                      <a:pt x="58" y="29"/>
                    </a:lnTo>
                    <a:lnTo>
                      <a:pt x="39" y="21"/>
                    </a:lnTo>
                    <a:lnTo>
                      <a:pt x="46" y="23"/>
                    </a:lnTo>
                    <a:lnTo>
                      <a:pt x="64" y="23"/>
                    </a:lnTo>
                    <a:lnTo>
                      <a:pt x="113" y="33"/>
                    </a:lnTo>
                    <a:lnTo>
                      <a:pt x="62" y="23"/>
                    </a:lnTo>
                    <a:lnTo>
                      <a:pt x="46" y="16"/>
                    </a:lnTo>
                    <a:lnTo>
                      <a:pt x="62" y="16"/>
                    </a:lnTo>
                    <a:lnTo>
                      <a:pt x="125" y="16"/>
                    </a:lnTo>
                    <a:lnTo>
                      <a:pt x="216" y="8"/>
                    </a:lnTo>
                    <a:lnTo>
                      <a:pt x="159" y="13"/>
                    </a:lnTo>
                    <a:lnTo>
                      <a:pt x="81" y="17"/>
                    </a:lnTo>
                    <a:lnTo>
                      <a:pt x="58" y="16"/>
                    </a:lnTo>
                    <a:lnTo>
                      <a:pt x="50" y="12"/>
                    </a:lnTo>
                    <a:lnTo>
                      <a:pt x="42" y="6"/>
                    </a:lnTo>
                    <a:lnTo>
                      <a:pt x="25" y="0"/>
                    </a:lnTo>
                    <a:lnTo>
                      <a:pt x="20" y="2"/>
                    </a:lnTo>
                    <a:lnTo>
                      <a:pt x="16" y="0"/>
                    </a:lnTo>
                    <a:lnTo>
                      <a:pt x="0" y="188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17" name="Google Shape;317;p21"/>
              <p:cNvSpPr/>
              <p:nvPr/>
            </p:nvSpPr>
            <p:spPr>
              <a:xfrm>
                <a:off x="1976437" y="6170612"/>
                <a:ext cx="92075" cy="260350"/>
              </a:xfrm>
              <a:custGeom>
                <a:rect b="b" l="l" r="r" t="t"/>
                <a:pathLst>
                  <a:path extrusionOk="0" h="163" w="57">
                    <a:moveTo>
                      <a:pt x="11" y="0"/>
                    </a:moveTo>
                    <a:lnTo>
                      <a:pt x="22" y="12"/>
                    </a:lnTo>
                    <a:lnTo>
                      <a:pt x="34" y="32"/>
                    </a:lnTo>
                    <a:lnTo>
                      <a:pt x="46" y="59"/>
                    </a:lnTo>
                    <a:lnTo>
                      <a:pt x="57" y="94"/>
                    </a:lnTo>
                    <a:lnTo>
                      <a:pt x="57" y="130"/>
                    </a:lnTo>
                    <a:lnTo>
                      <a:pt x="51" y="163"/>
                    </a:lnTo>
                    <a:lnTo>
                      <a:pt x="46" y="163"/>
                    </a:lnTo>
                    <a:lnTo>
                      <a:pt x="51" y="130"/>
                    </a:lnTo>
                    <a:lnTo>
                      <a:pt x="51" y="103"/>
                    </a:lnTo>
                    <a:lnTo>
                      <a:pt x="39" y="73"/>
                    </a:lnTo>
                    <a:lnTo>
                      <a:pt x="22" y="44"/>
                    </a:lnTo>
                    <a:lnTo>
                      <a:pt x="0" y="7"/>
                    </a:lnTo>
                    <a:lnTo>
                      <a:pt x="11" y="0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18" name="Google Shape;318;p21"/>
              <p:cNvSpPr/>
              <p:nvPr/>
            </p:nvSpPr>
            <p:spPr>
              <a:xfrm>
                <a:off x="455612" y="5907087"/>
                <a:ext cx="247650" cy="488950"/>
              </a:xfrm>
              <a:custGeom>
                <a:rect b="b" l="l" r="r" t="t"/>
                <a:pathLst>
                  <a:path extrusionOk="0" h="307" w="155">
                    <a:moveTo>
                      <a:pt x="152" y="47"/>
                    </a:moveTo>
                    <a:lnTo>
                      <a:pt x="141" y="27"/>
                    </a:lnTo>
                    <a:lnTo>
                      <a:pt x="136" y="19"/>
                    </a:lnTo>
                    <a:lnTo>
                      <a:pt x="125" y="13"/>
                    </a:lnTo>
                    <a:lnTo>
                      <a:pt x="114" y="7"/>
                    </a:lnTo>
                    <a:lnTo>
                      <a:pt x="100" y="1"/>
                    </a:lnTo>
                    <a:lnTo>
                      <a:pt x="87" y="0"/>
                    </a:lnTo>
                    <a:lnTo>
                      <a:pt x="76" y="2"/>
                    </a:lnTo>
                    <a:lnTo>
                      <a:pt x="63" y="5"/>
                    </a:lnTo>
                    <a:lnTo>
                      <a:pt x="48" y="11"/>
                    </a:lnTo>
                    <a:lnTo>
                      <a:pt x="40" y="23"/>
                    </a:lnTo>
                    <a:lnTo>
                      <a:pt x="30" y="39"/>
                    </a:lnTo>
                    <a:lnTo>
                      <a:pt x="21" y="51"/>
                    </a:lnTo>
                    <a:lnTo>
                      <a:pt x="14" y="65"/>
                    </a:lnTo>
                    <a:lnTo>
                      <a:pt x="5" y="82"/>
                    </a:lnTo>
                    <a:lnTo>
                      <a:pt x="0" y="119"/>
                    </a:lnTo>
                    <a:lnTo>
                      <a:pt x="2" y="147"/>
                    </a:lnTo>
                    <a:lnTo>
                      <a:pt x="9" y="188"/>
                    </a:lnTo>
                    <a:lnTo>
                      <a:pt x="21" y="223"/>
                    </a:lnTo>
                    <a:lnTo>
                      <a:pt x="48" y="307"/>
                    </a:lnTo>
                    <a:lnTo>
                      <a:pt x="38" y="217"/>
                    </a:lnTo>
                    <a:lnTo>
                      <a:pt x="32" y="186"/>
                    </a:lnTo>
                    <a:lnTo>
                      <a:pt x="29" y="159"/>
                    </a:lnTo>
                    <a:lnTo>
                      <a:pt x="27" y="130"/>
                    </a:lnTo>
                    <a:lnTo>
                      <a:pt x="30" y="97"/>
                    </a:lnTo>
                    <a:lnTo>
                      <a:pt x="35" y="73"/>
                    </a:lnTo>
                    <a:lnTo>
                      <a:pt x="41" y="42"/>
                    </a:lnTo>
                    <a:lnTo>
                      <a:pt x="53" y="27"/>
                    </a:lnTo>
                    <a:lnTo>
                      <a:pt x="67" y="21"/>
                    </a:lnTo>
                    <a:lnTo>
                      <a:pt x="106" y="19"/>
                    </a:lnTo>
                    <a:lnTo>
                      <a:pt x="129" y="29"/>
                    </a:lnTo>
                    <a:lnTo>
                      <a:pt x="155" y="51"/>
                    </a:lnTo>
                    <a:lnTo>
                      <a:pt x="152" y="47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19" name="Google Shape;319;p21"/>
              <p:cNvSpPr/>
              <p:nvPr/>
            </p:nvSpPr>
            <p:spPr>
              <a:xfrm>
                <a:off x="635000" y="5559425"/>
                <a:ext cx="254000" cy="479425"/>
              </a:xfrm>
              <a:custGeom>
                <a:rect b="b" l="l" r="r" t="t"/>
                <a:pathLst>
                  <a:path extrusionOk="0" h="301" w="159">
                    <a:moveTo>
                      <a:pt x="46" y="301"/>
                    </a:moveTo>
                    <a:lnTo>
                      <a:pt x="35" y="249"/>
                    </a:lnTo>
                    <a:lnTo>
                      <a:pt x="30" y="227"/>
                    </a:lnTo>
                    <a:lnTo>
                      <a:pt x="19" y="199"/>
                    </a:lnTo>
                    <a:lnTo>
                      <a:pt x="8" y="174"/>
                    </a:lnTo>
                    <a:lnTo>
                      <a:pt x="1" y="158"/>
                    </a:lnTo>
                    <a:lnTo>
                      <a:pt x="0" y="143"/>
                    </a:lnTo>
                    <a:lnTo>
                      <a:pt x="2" y="120"/>
                    </a:lnTo>
                    <a:lnTo>
                      <a:pt x="5" y="98"/>
                    </a:lnTo>
                    <a:lnTo>
                      <a:pt x="21" y="41"/>
                    </a:lnTo>
                    <a:lnTo>
                      <a:pt x="30" y="27"/>
                    </a:lnTo>
                    <a:lnTo>
                      <a:pt x="45" y="12"/>
                    </a:lnTo>
                    <a:lnTo>
                      <a:pt x="57" y="3"/>
                    </a:lnTo>
                    <a:lnTo>
                      <a:pt x="74" y="0"/>
                    </a:lnTo>
                    <a:lnTo>
                      <a:pt x="86" y="6"/>
                    </a:lnTo>
                    <a:lnTo>
                      <a:pt x="103" y="12"/>
                    </a:lnTo>
                    <a:lnTo>
                      <a:pt x="119" y="30"/>
                    </a:lnTo>
                    <a:lnTo>
                      <a:pt x="125" y="43"/>
                    </a:lnTo>
                    <a:lnTo>
                      <a:pt x="135" y="61"/>
                    </a:lnTo>
                    <a:lnTo>
                      <a:pt x="143" y="76"/>
                    </a:lnTo>
                    <a:lnTo>
                      <a:pt x="157" y="155"/>
                    </a:lnTo>
                    <a:lnTo>
                      <a:pt x="159" y="170"/>
                    </a:lnTo>
                    <a:lnTo>
                      <a:pt x="156" y="197"/>
                    </a:lnTo>
                    <a:lnTo>
                      <a:pt x="147" y="270"/>
                    </a:lnTo>
                    <a:lnTo>
                      <a:pt x="148" y="198"/>
                    </a:lnTo>
                    <a:lnTo>
                      <a:pt x="143" y="166"/>
                    </a:lnTo>
                    <a:lnTo>
                      <a:pt x="139" y="147"/>
                    </a:lnTo>
                    <a:lnTo>
                      <a:pt x="133" y="120"/>
                    </a:lnTo>
                    <a:lnTo>
                      <a:pt x="126" y="94"/>
                    </a:lnTo>
                    <a:lnTo>
                      <a:pt x="117" y="69"/>
                    </a:lnTo>
                    <a:lnTo>
                      <a:pt x="106" y="46"/>
                    </a:lnTo>
                    <a:lnTo>
                      <a:pt x="96" y="24"/>
                    </a:lnTo>
                    <a:lnTo>
                      <a:pt x="86" y="12"/>
                    </a:lnTo>
                    <a:lnTo>
                      <a:pt x="75" y="8"/>
                    </a:lnTo>
                    <a:lnTo>
                      <a:pt x="64" y="12"/>
                    </a:lnTo>
                    <a:lnTo>
                      <a:pt x="56" y="24"/>
                    </a:lnTo>
                    <a:lnTo>
                      <a:pt x="51" y="43"/>
                    </a:lnTo>
                    <a:lnTo>
                      <a:pt x="51" y="57"/>
                    </a:lnTo>
                    <a:lnTo>
                      <a:pt x="47" y="85"/>
                    </a:lnTo>
                    <a:lnTo>
                      <a:pt x="43" y="102"/>
                    </a:lnTo>
                    <a:lnTo>
                      <a:pt x="32" y="129"/>
                    </a:lnTo>
                    <a:lnTo>
                      <a:pt x="30" y="143"/>
                    </a:lnTo>
                    <a:lnTo>
                      <a:pt x="28" y="157"/>
                    </a:lnTo>
                    <a:lnTo>
                      <a:pt x="28" y="177"/>
                    </a:lnTo>
                    <a:lnTo>
                      <a:pt x="47" y="244"/>
                    </a:lnTo>
                    <a:lnTo>
                      <a:pt x="46" y="301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grpSp>
            <p:nvGrpSpPr>
              <p:cNvPr id="320" name="Google Shape;320;p21"/>
              <p:cNvGrpSpPr/>
              <p:nvPr/>
            </p:nvGrpSpPr>
            <p:grpSpPr>
              <a:xfrm>
                <a:off x="773112" y="5080000"/>
                <a:ext cx="611187" cy="698500"/>
                <a:chOff x="773112" y="5080000"/>
                <a:chExt cx="611187" cy="698500"/>
              </a:xfrm>
            </p:grpSpPr>
            <p:sp>
              <p:nvSpPr>
                <p:cNvPr id="321" name="Google Shape;321;p21"/>
                <p:cNvSpPr/>
                <p:nvPr/>
              </p:nvSpPr>
              <p:spPr>
                <a:xfrm>
                  <a:off x="773112" y="5080000"/>
                  <a:ext cx="336550" cy="695325"/>
                </a:xfrm>
                <a:custGeom>
                  <a:rect b="b" l="l" r="r" t="t"/>
                  <a:pathLst>
                    <a:path extrusionOk="0" h="437" w="211">
                      <a:moveTo>
                        <a:pt x="195" y="33"/>
                      </a:moveTo>
                      <a:lnTo>
                        <a:pt x="198" y="10"/>
                      </a:lnTo>
                      <a:lnTo>
                        <a:pt x="211" y="8"/>
                      </a:lnTo>
                      <a:lnTo>
                        <a:pt x="197" y="0"/>
                      </a:lnTo>
                      <a:lnTo>
                        <a:pt x="191" y="0"/>
                      </a:lnTo>
                      <a:lnTo>
                        <a:pt x="182" y="3"/>
                      </a:lnTo>
                      <a:lnTo>
                        <a:pt x="181" y="10"/>
                      </a:lnTo>
                      <a:lnTo>
                        <a:pt x="173" y="15"/>
                      </a:lnTo>
                      <a:lnTo>
                        <a:pt x="102" y="78"/>
                      </a:lnTo>
                      <a:lnTo>
                        <a:pt x="5" y="95"/>
                      </a:lnTo>
                      <a:lnTo>
                        <a:pt x="101" y="77"/>
                      </a:lnTo>
                      <a:lnTo>
                        <a:pt x="155" y="38"/>
                      </a:lnTo>
                      <a:lnTo>
                        <a:pt x="173" y="32"/>
                      </a:lnTo>
                      <a:lnTo>
                        <a:pt x="157" y="49"/>
                      </a:lnTo>
                      <a:lnTo>
                        <a:pt x="173" y="51"/>
                      </a:lnTo>
                      <a:lnTo>
                        <a:pt x="84" y="118"/>
                      </a:lnTo>
                      <a:lnTo>
                        <a:pt x="145" y="76"/>
                      </a:lnTo>
                      <a:lnTo>
                        <a:pt x="174" y="63"/>
                      </a:lnTo>
                      <a:lnTo>
                        <a:pt x="173" y="73"/>
                      </a:lnTo>
                      <a:lnTo>
                        <a:pt x="162" y="86"/>
                      </a:lnTo>
                      <a:lnTo>
                        <a:pt x="155" y="98"/>
                      </a:lnTo>
                      <a:lnTo>
                        <a:pt x="134" y="123"/>
                      </a:lnTo>
                      <a:lnTo>
                        <a:pt x="95" y="169"/>
                      </a:lnTo>
                      <a:lnTo>
                        <a:pt x="46" y="223"/>
                      </a:lnTo>
                      <a:lnTo>
                        <a:pt x="6" y="260"/>
                      </a:lnTo>
                      <a:lnTo>
                        <a:pt x="49" y="215"/>
                      </a:lnTo>
                      <a:lnTo>
                        <a:pt x="74" y="188"/>
                      </a:lnTo>
                      <a:lnTo>
                        <a:pt x="106" y="153"/>
                      </a:lnTo>
                      <a:lnTo>
                        <a:pt x="123" y="131"/>
                      </a:lnTo>
                      <a:lnTo>
                        <a:pt x="152" y="105"/>
                      </a:lnTo>
                      <a:lnTo>
                        <a:pt x="162" y="93"/>
                      </a:lnTo>
                      <a:lnTo>
                        <a:pt x="173" y="82"/>
                      </a:lnTo>
                      <a:lnTo>
                        <a:pt x="167" y="83"/>
                      </a:lnTo>
                      <a:lnTo>
                        <a:pt x="177" y="90"/>
                      </a:lnTo>
                      <a:lnTo>
                        <a:pt x="167" y="98"/>
                      </a:lnTo>
                      <a:lnTo>
                        <a:pt x="152" y="120"/>
                      </a:lnTo>
                      <a:lnTo>
                        <a:pt x="135" y="144"/>
                      </a:lnTo>
                      <a:lnTo>
                        <a:pt x="117" y="162"/>
                      </a:lnTo>
                      <a:lnTo>
                        <a:pt x="148" y="123"/>
                      </a:lnTo>
                      <a:lnTo>
                        <a:pt x="162" y="105"/>
                      </a:lnTo>
                      <a:lnTo>
                        <a:pt x="173" y="90"/>
                      </a:lnTo>
                      <a:lnTo>
                        <a:pt x="177" y="90"/>
                      </a:lnTo>
                      <a:lnTo>
                        <a:pt x="169" y="112"/>
                      </a:lnTo>
                      <a:lnTo>
                        <a:pt x="178" y="106"/>
                      </a:lnTo>
                      <a:lnTo>
                        <a:pt x="173" y="120"/>
                      </a:lnTo>
                      <a:lnTo>
                        <a:pt x="162" y="135"/>
                      </a:lnTo>
                      <a:lnTo>
                        <a:pt x="142" y="158"/>
                      </a:lnTo>
                      <a:lnTo>
                        <a:pt x="117" y="174"/>
                      </a:lnTo>
                      <a:lnTo>
                        <a:pt x="95" y="192"/>
                      </a:lnTo>
                      <a:lnTo>
                        <a:pt x="77" y="208"/>
                      </a:lnTo>
                      <a:lnTo>
                        <a:pt x="87" y="200"/>
                      </a:lnTo>
                      <a:lnTo>
                        <a:pt x="123" y="172"/>
                      </a:lnTo>
                      <a:lnTo>
                        <a:pt x="162" y="139"/>
                      </a:lnTo>
                      <a:lnTo>
                        <a:pt x="169" y="131"/>
                      </a:lnTo>
                      <a:lnTo>
                        <a:pt x="177" y="120"/>
                      </a:lnTo>
                      <a:lnTo>
                        <a:pt x="168" y="145"/>
                      </a:lnTo>
                      <a:lnTo>
                        <a:pt x="183" y="136"/>
                      </a:lnTo>
                      <a:lnTo>
                        <a:pt x="169" y="169"/>
                      </a:lnTo>
                      <a:lnTo>
                        <a:pt x="167" y="177"/>
                      </a:lnTo>
                      <a:lnTo>
                        <a:pt x="162" y="181"/>
                      </a:lnTo>
                      <a:lnTo>
                        <a:pt x="144" y="199"/>
                      </a:lnTo>
                      <a:lnTo>
                        <a:pt x="124" y="216"/>
                      </a:lnTo>
                      <a:lnTo>
                        <a:pt x="87" y="245"/>
                      </a:lnTo>
                      <a:lnTo>
                        <a:pt x="52" y="272"/>
                      </a:lnTo>
                      <a:lnTo>
                        <a:pt x="0" y="310"/>
                      </a:lnTo>
                      <a:lnTo>
                        <a:pt x="63" y="260"/>
                      </a:lnTo>
                      <a:lnTo>
                        <a:pt x="127" y="211"/>
                      </a:lnTo>
                      <a:lnTo>
                        <a:pt x="152" y="192"/>
                      </a:lnTo>
                      <a:lnTo>
                        <a:pt x="167" y="172"/>
                      </a:lnTo>
                      <a:lnTo>
                        <a:pt x="180" y="163"/>
                      </a:lnTo>
                      <a:lnTo>
                        <a:pt x="183" y="164"/>
                      </a:lnTo>
                      <a:lnTo>
                        <a:pt x="109" y="251"/>
                      </a:lnTo>
                      <a:lnTo>
                        <a:pt x="165" y="191"/>
                      </a:lnTo>
                      <a:lnTo>
                        <a:pt x="179" y="189"/>
                      </a:lnTo>
                      <a:lnTo>
                        <a:pt x="163" y="221"/>
                      </a:lnTo>
                      <a:lnTo>
                        <a:pt x="177" y="214"/>
                      </a:lnTo>
                      <a:lnTo>
                        <a:pt x="156" y="249"/>
                      </a:lnTo>
                      <a:lnTo>
                        <a:pt x="142" y="272"/>
                      </a:lnTo>
                      <a:lnTo>
                        <a:pt x="117" y="291"/>
                      </a:lnTo>
                      <a:lnTo>
                        <a:pt x="81" y="314"/>
                      </a:lnTo>
                      <a:lnTo>
                        <a:pt x="49" y="336"/>
                      </a:lnTo>
                      <a:lnTo>
                        <a:pt x="24" y="352"/>
                      </a:lnTo>
                      <a:lnTo>
                        <a:pt x="6" y="360"/>
                      </a:lnTo>
                      <a:lnTo>
                        <a:pt x="109" y="299"/>
                      </a:lnTo>
                      <a:lnTo>
                        <a:pt x="134" y="281"/>
                      </a:lnTo>
                      <a:lnTo>
                        <a:pt x="145" y="268"/>
                      </a:lnTo>
                      <a:lnTo>
                        <a:pt x="161" y="245"/>
                      </a:lnTo>
                      <a:lnTo>
                        <a:pt x="177" y="223"/>
                      </a:lnTo>
                      <a:lnTo>
                        <a:pt x="160" y="255"/>
                      </a:lnTo>
                      <a:lnTo>
                        <a:pt x="173" y="244"/>
                      </a:lnTo>
                      <a:lnTo>
                        <a:pt x="159" y="269"/>
                      </a:lnTo>
                      <a:lnTo>
                        <a:pt x="171" y="264"/>
                      </a:lnTo>
                      <a:lnTo>
                        <a:pt x="158" y="294"/>
                      </a:lnTo>
                      <a:lnTo>
                        <a:pt x="173" y="283"/>
                      </a:lnTo>
                      <a:lnTo>
                        <a:pt x="159" y="299"/>
                      </a:lnTo>
                      <a:lnTo>
                        <a:pt x="142" y="322"/>
                      </a:lnTo>
                      <a:lnTo>
                        <a:pt x="127" y="328"/>
                      </a:lnTo>
                      <a:lnTo>
                        <a:pt x="83" y="356"/>
                      </a:lnTo>
                      <a:lnTo>
                        <a:pt x="42" y="371"/>
                      </a:lnTo>
                      <a:lnTo>
                        <a:pt x="87" y="353"/>
                      </a:lnTo>
                      <a:lnTo>
                        <a:pt x="123" y="329"/>
                      </a:lnTo>
                      <a:lnTo>
                        <a:pt x="159" y="306"/>
                      </a:lnTo>
                      <a:lnTo>
                        <a:pt x="169" y="295"/>
                      </a:lnTo>
                      <a:lnTo>
                        <a:pt x="156" y="318"/>
                      </a:lnTo>
                      <a:lnTo>
                        <a:pt x="167" y="314"/>
                      </a:lnTo>
                      <a:lnTo>
                        <a:pt x="159" y="325"/>
                      </a:lnTo>
                      <a:lnTo>
                        <a:pt x="156" y="341"/>
                      </a:lnTo>
                      <a:lnTo>
                        <a:pt x="162" y="336"/>
                      </a:lnTo>
                      <a:lnTo>
                        <a:pt x="154" y="349"/>
                      </a:lnTo>
                      <a:lnTo>
                        <a:pt x="127" y="371"/>
                      </a:lnTo>
                      <a:lnTo>
                        <a:pt x="109" y="374"/>
                      </a:lnTo>
                      <a:lnTo>
                        <a:pt x="87" y="379"/>
                      </a:lnTo>
                      <a:lnTo>
                        <a:pt x="131" y="367"/>
                      </a:lnTo>
                      <a:lnTo>
                        <a:pt x="159" y="348"/>
                      </a:lnTo>
                      <a:lnTo>
                        <a:pt x="167" y="333"/>
                      </a:lnTo>
                      <a:lnTo>
                        <a:pt x="156" y="365"/>
                      </a:lnTo>
                      <a:lnTo>
                        <a:pt x="167" y="357"/>
                      </a:lnTo>
                      <a:lnTo>
                        <a:pt x="160" y="375"/>
                      </a:lnTo>
                      <a:lnTo>
                        <a:pt x="148" y="399"/>
                      </a:lnTo>
                      <a:lnTo>
                        <a:pt x="77" y="437"/>
                      </a:lnTo>
                      <a:lnTo>
                        <a:pt x="149" y="402"/>
                      </a:lnTo>
                      <a:lnTo>
                        <a:pt x="156" y="390"/>
                      </a:lnTo>
                      <a:lnTo>
                        <a:pt x="160" y="382"/>
                      </a:lnTo>
                      <a:lnTo>
                        <a:pt x="172" y="373"/>
                      </a:lnTo>
                      <a:lnTo>
                        <a:pt x="180" y="390"/>
                      </a:lnTo>
                      <a:lnTo>
                        <a:pt x="183" y="357"/>
                      </a:lnTo>
                      <a:lnTo>
                        <a:pt x="195" y="33"/>
                      </a:lnTo>
                    </a:path>
                  </a:pathLst>
                </a:custGeom>
                <a:solidFill>
                  <a:srgbClr val="CEDA9D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22" name="Google Shape;322;p21"/>
                <p:cNvSpPr/>
                <p:nvPr/>
              </p:nvSpPr>
              <p:spPr>
                <a:xfrm>
                  <a:off x="1058862" y="5080000"/>
                  <a:ext cx="325437" cy="698500"/>
                </a:xfrm>
                <a:custGeom>
                  <a:rect b="b" l="l" r="r" t="t"/>
                  <a:pathLst>
                    <a:path extrusionOk="0" h="439" w="204">
                      <a:moveTo>
                        <a:pt x="0" y="381"/>
                      </a:moveTo>
                      <a:lnTo>
                        <a:pt x="1" y="362"/>
                      </a:lnTo>
                      <a:lnTo>
                        <a:pt x="12" y="373"/>
                      </a:lnTo>
                      <a:lnTo>
                        <a:pt x="8" y="347"/>
                      </a:lnTo>
                      <a:lnTo>
                        <a:pt x="19" y="351"/>
                      </a:lnTo>
                      <a:lnTo>
                        <a:pt x="58" y="439"/>
                      </a:lnTo>
                      <a:lnTo>
                        <a:pt x="22" y="362"/>
                      </a:lnTo>
                      <a:lnTo>
                        <a:pt x="18" y="350"/>
                      </a:lnTo>
                      <a:lnTo>
                        <a:pt x="15" y="337"/>
                      </a:lnTo>
                      <a:lnTo>
                        <a:pt x="22" y="340"/>
                      </a:lnTo>
                      <a:lnTo>
                        <a:pt x="45" y="365"/>
                      </a:lnTo>
                      <a:lnTo>
                        <a:pt x="72" y="405"/>
                      </a:lnTo>
                      <a:lnTo>
                        <a:pt x="33" y="351"/>
                      </a:lnTo>
                      <a:lnTo>
                        <a:pt x="21" y="336"/>
                      </a:lnTo>
                      <a:lnTo>
                        <a:pt x="19" y="315"/>
                      </a:lnTo>
                      <a:lnTo>
                        <a:pt x="27" y="321"/>
                      </a:lnTo>
                      <a:lnTo>
                        <a:pt x="26" y="298"/>
                      </a:lnTo>
                      <a:lnTo>
                        <a:pt x="33" y="305"/>
                      </a:lnTo>
                      <a:lnTo>
                        <a:pt x="69" y="385"/>
                      </a:lnTo>
                      <a:lnTo>
                        <a:pt x="29" y="294"/>
                      </a:lnTo>
                      <a:lnTo>
                        <a:pt x="26" y="279"/>
                      </a:lnTo>
                      <a:lnTo>
                        <a:pt x="37" y="288"/>
                      </a:lnTo>
                      <a:lnTo>
                        <a:pt x="65" y="332"/>
                      </a:lnTo>
                      <a:lnTo>
                        <a:pt x="33" y="287"/>
                      </a:lnTo>
                      <a:lnTo>
                        <a:pt x="22" y="264"/>
                      </a:lnTo>
                      <a:lnTo>
                        <a:pt x="33" y="272"/>
                      </a:lnTo>
                      <a:lnTo>
                        <a:pt x="26" y="256"/>
                      </a:lnTo>
                      <a:lnTo>
                        <a:pt x="37" y="260"/>
                      </a:lnTo>
                      <a:lnTo>
                        <a:pt x="47" y="287"/>
                      </a:lnTo>
                      <a:lnTo>
                        <a:pt x="96" y="337"/>
                      </a:lnTo>
                      <a:lnTo>
                        <a:pt x="44" y="279"/>
                      </a:lnTo>
                      <a:lnTo>
                        <a:pt x="33" y="256"/>
                      </a:lnTo>
                      <a:lnTo>
                        <a:pt x="29" y="245"/>
                      </a:lnTo>
                      <a:lnTo>
                        <a:pt x="40" y="256"/>
                      </a:lnTo>
                      <a:lnTo>
                        <a:pt x="33" y="230"/>
                      </a:lnTo>
                      <a:lnTo>
                        <a:pt x="40" y="233"/>
                      </a:lnTo>
                      <a:lnTo>
                        <a:pt x="45" y="246"/>
                      </a:lnTo>
                      <a:lnTo>
                        <a:pt x="116" y="287"/>
                      </a:lnTo>
                      <a:lnTo>
                        <a:pt x="78" y="263"/>
                      </a:lnTo>
                      <a:lnTo>
                        <a:pt x="56" y="250"/>
                      </a:lnTo>
                      <a:lnTo>
                        <a:pt x="50" y="245"/>
                      </a:lnTo>
                      <a:lnTo>
                        <a:pt x="34" y="218"/>
                      </a:lnTo>
                      <a:lnTo>
                        <a:pt x="40" y="223"/>
                      </a:lnTo>
                      <a:lnTo>
                        <a:pt x="37" y="207"/>
                      </a:lnTo>
                      <a:lnTo>
                        <a:pt x="35" y="209"/>
                      </a:lnTo>
                      <a:lnTo>
                        <a:pt x="50" y="217"/>
                      </a:lnTo>
                      <a:lnTo>
                        <a:pt x="40" y="199"/>
                      </a:lnTo>
                      <a:lnTo>
                        <a:pt x="51" y="203"/>
                      </a:lnTo>
                      <a:lnTo>
                        <a:pt x="77" y="211"/>
                      </a:lnTo>
                      <a:lnTo>
                        <a:pt x="107" y="226"/>
                      </a:lnTo>
                      <a:lnTo>
                        <a:pt x="179" y="283"/>
                      </a:lnTo>
                      <a:lnTo>
                        <a:pt x="86" y="215"/>
                      </a:lnTo>
                      <a:lnTo>
                        <a:pt x="51" y="199"/>
                      </a:lnTo>
                      <a:lnTo>
                        <a:pt x="42" y="185"/>
                      </a:lnTo>
                      <a:lnTo>
                        <a:pt x="56" y="192"/>
                      </a:lnTo>
                      <a:lnTo>
                        <a:pt x="40" y="164"/>
                      </a:lnTo>
                      <a:lnTo>
                        <a:pt x="51" y="166"/>
                      </a:lnTo>
                      <a:lnTo>
                        <a:pt x="44" y="152"/>
                      </a:lnTo>
                      <a:lnTo>
                        <a:pt x="45" y="149"/>
                      </a:lnTo>
                      <a:lnTo>
                        <a:pt x="59" y="161"/>
                      </a:lnTo>
                      <a:lnTo>
                        <a:pt x="45" y="141"/>
                      </a:lnTo>
                      <a:lnTo>
                        <a:pt x="56" y="141"/>
                      </a:lnTo>
                      <a:lnTo>
                        <a:pt x="44" y="127"/>
                      </a:lnTo>
                      <a:lnTo>
                        <a:pt x="51" y="127"/>
                      </a:lnTo>
                      <a:lnTo>
                        <a:pt x="44" y="119"/>
                      </a:lnTo>
                      <a:lnTo>
                        <a:pt x="54" y="119"/>
                      </a:lnTo>
                      <a:lnTo>
                        <a:pt x="77" y="136"/>
                      </a:lnTo>
                      <a:lnTo>
                        <a:pt x="113" y="156"/>
                      </a:lnTo>
                      <a:lnTo>
                        <a:pt x="150" y="173"/>
                      </a:lnTo>
                      <a:lnTo>
                        <a:pt x="182" y="185"/>
                      </a:lnTo>
                      <a:lnTo>
                        <a:pt x="104" y="149"/>
                      </a:lnTo>
                      <a:lnTo>
                        <a:pt x="86" y="139"/>
                      </a:lnTo>
                      <a:lnTo>
                        <a:pt x="59" y="124"/>
                      </a:lnTo>
                      <a:lnTo>
                        <a:pt x="54" y="119"/>
                      </a:lnTo>
                      <a:lnTo>
                        <a:pt x="47" y="104"/>
                      </a:lnTo>
                      <a:lnTo>
                        <a:pt x="58" y="108"/>
                      </a:lnTo>
                      <a:lnTo>
                        <a:pt x="45" y="84"/>
                      </a:lnTo>
                      <a:lnTo>
                        <a:pt x="53" y="84"/>
                      </a:lnTo>
                      <a:lnTo>
                        <a:pt x="44" y="67"/>
                      </a:lnTo>
                      <a:lnTo>
                        <a:pt x="54" y="67"/>
                      </a:lnTo>
                      <a:lnTo>
                        <a:pt x="61" y="75"/>
                      </a:lnTo>
                      <a:lnTo>
                        <a:pt x="86" y="87"/>
                      </a:lnTo>
                      <a:lnTo>
                        <a:pt x="158" y="116"/>
                      </a:lnTo>
                      <a:lnTo>
                        <a:pt x="79" y="81"/>
                      </a:lnTo>
                      <a:lnTo>
                        <a:pt x="61" y="73"/>
                      </a:lnTo>
                      <a:lnTo>
                        <a:pt x="58" y="67"/>
                      </a:lnTo>
                      <a:lnTo>
                        <a:pt x="47" y="55"/>
                      </a:lnTo>
                      <a:lnTo>
                        <a:pt x="54" y="59"/>
                      </a:lnTo>
                      <a:lnTo>
                        <a:pt x="37" y="43"/>
                      </a:lnTo>
                      <a:lnTo>
                        <a:pt x="44" y="48"/>
                      </a:lnTo>
                      <a:lnTo>
                        <a:pt x="60" y="47"/>
                      </a:lnTo>
                      <a:lnTo>
                        <a:pt x="107" y="68"/>
                      </a:lnTo>
                      <a:lnTo>
                        <a:pt x="58" y="48"/>
                      </a:lnTo>
                      <a:lnTo>
                        <a:pt x="44" y="32"/>
                      </a:lnTo>
                      <a:lnTo>
                        <a:pt x="58" y="32"/>
                      </a:lnTo>
                      <a:lnTo>
                        <a:pt x="118" y="32"/>
                      </a:lnTo>
                      <a:lnTo>
                        <a:pt x="204" y="16"/>
                      </a:lnTo>
                      <a:lnTo>
                        <a:pt x="150" y="28"/>
                      </a:lnTo>
                      <a:lnTo>
                        <a:pt x="76" y="35"/>
                      </a:lnTo>
                      <a:lnTo>
                        <a:pt x="54" y="32"/>
                      </a:lnTo>
                      <a:lnTo>
                        <a:pt x="47" y="24"/>
                      </a:lnTo>
                      <a:lnTo>
                        <a:pt x="40" y="13"/>
                      </a:lnTo>
                      <a:lnTo>
                        <a:pt x="24" y="0"/>
                      </a:lnTo>
                      <a:lnTo>
                        <a:pt x="19" y="5"/>
                      </a:lnTo>
                      <a:lnTo>
                        <a:pt x="15" y="1"/>
                      </a:lnTo>
                      <a:lnTo>
                        <a:pt x="0" y="381"/>
                      </a:lnTo>
                    </a:path>
                  </a:pathLst>
                </a:custGeom>
                <a:solidFill>
                  <a:srgbClr val="CEDA9D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323" name="Google Shape;323;p21"/>
              <p:cNvSpPr/>
              <p:nvPr/>
            </p:nvSpPr>
            <p:spPr>
              <a:xfrm>
                <a:off x="1063625" y="5778500"/>
                <a:ext cx="82550" cy="533400"/>
              </a:xfrm>
              <a:custGeom>
                <a:rect b="b" l="l" r="r" t="t"/>
                <a:pathLst>
                  <a:path extrusionOk="0" h="335" w="51">
                    <a:moveTo>
                      <a:pt x="10" y="0"/>
                    </a:moveTo>
                    <a:lnTo>
                      <a:pt x="20" y="25"/>
                    </a:lnTo>
                    <a:lnTo>
                      <a:pt x="30" y="65"/>
                    </a:lnTo>
                    <a:lnTo>
                      <a:pt x="40" y="122"/>
                    </a:lnTo>
                    <a:lnTo>
                      <a:pt x="51" y="193"/>
                    </a:lnTo>
                    <a:lnTo>
                      <a:pt x="51" y="269"/>
                    </a:lnTo>
                    <a:lnTo>
                      <a:pt x="45" y="335"/>
                    </a:lnTo>
                    <a:lnTo>
                      <a:pt x="40" y="335"/>
                    </a:lnTo>
                    <a:lnTo>
                      <a:pt x="45" y="269"/>
                    </a:lnTo>
                    <a:lnTo>
                      <a:pt x="45" y="213"/>
                    </a:lnTo>
                    <a:lnTo>
                      <a:pt x="35" y="152"/>
                    </a:lnTo>
                    <a:lnTo>
                      <a:pt x="20" y="91"/>
                    </a:lnTo>
                    <a:lnTo>
                      <a:pt x="0" y="15"/>
                    </a:lnTo>
                    <a:lnTo>
                      <a:pt x="10" y="0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24" name="Google Shape;324;p21"/>
              <p:cNvSpPr/>
              <p:nvPr/>
            </p:nvSpPr>
            <p:spPr>
              <a:xfrm>
                <a:off x="782637" y="6308725"/>
                <a:ext cx="219075" cy="257175"/>
              </a:xfrm>
              <a:custGeom>
                <a:rect b="b" l="l" r="r" t="t"/>
                <a:pathLst>
                  <a:path extrusionOk="0" h="161" w="137">
                    <a:moveTo>
                      <a:pt x="137" y="161"/>
                    </a:moveTo>
                    <a:lnTo>
                      <a:pt x="116" y="125"/>
                    </a:lnTo>
                    <a:lnTo>
                      <a:pt x="99" y="85"/>
                    </a:lnTo>
                    <a:lnTo>
                      <a:pt x="90" y="68"/>
                    </a:lnTo>
                    <a:lnTo>
                      <a:pt x="77" y="48"/>
                    </a:lnTo>
                    <a:lnTo>
                      <a:pt x="61" y="27"/>
                    </a:lnTo>
                    <a:lnTo>
                      <a:pt x="49" y="13"/>
                    </a:lnTo>
                    <a:lnTo>
                      <a:pt x="39" y="7"/>
                    </a:lnTo>
                    <a:lnTo>
                      <a:pt x="27" y="2"/>
                    </a:lnTo>
                    <a:lnTo>
                      <a:pt x="12" y="0"/>
                    </a:lnTo>
                    <a:lnTo>
                      <a:pt x="6" y="4"/>
                    </a:lnTo>
                    <a:lnTo>
                      <a:pt x="0" y="14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25" name="Google Shape;325;p21"/>
              <p:cNvSpPr/>
              <p:nvPr/>
            </p:nvSpPr>
            <p:spPr>
              <a:xfrm>
                <a:off x="962025" y="5375275"/>
                <a:ext cx="677862" cy="915987"/>
              </a:xfrm>
              <a:custGeom>
                <a:rect b="b" l="l" r="r" t="t"/>
                <a:pathLst>
                  <a:path extrusionOk="0" h="576" w="426">
                    <a:moveTo>
                      <a:pt x="330" y="0"/>
                    </a:moveTo>
                    <a:lnTo>
                      <a:pt x="313" y="2"/>
                    </a:lnTo>
                    <a:lnTo>
                      <a:pt x="287" y="6"/>
                    </a:lnTo>
                    <a:lnTo>
                      <a:pt x="305" y="9"/>
                    </a:lnTo>
                    <a:lnTo>
                      <a:pt x="290" y="16"/>
                    </a:lnTo>
                    <a:lnTo>
                      <a:pt x="275" y="24"/>
                    </a:lnTo>
                    <a:lnTo>
                      <a:pt x="253" y="27"/>
                    </a:lnTo>
                    <a:lnTo>
                      <a:pt x="218" y="26"/>
                    </a:lnTo>
                    <a:lnTo>
                      <a:pt x="181" y="21"/>
                    </a:lnTo>
                    <a:lnTo>
                      <a:pt x="84" y="26"/>
                    </a:lnTo>
                    <a:lnTo>
                      <a:pt x="177" y="23"/>
                    </a:lnTo>
                    <a:lnTo>
                      <a:pt x="218" y="28"/>
                    </a:lnTo>
                    <a:lnTo>
                      <a:pt x="253" y="27"/>
                    </a:lnTo>
                    <a:lnTo>
                      <a:pt x="275" y="32"/>
                    </a:lnTo>
                    <a:lnTo>
                      <a:pt x="259" y="39"/>
                    </a:lnTo>
                    <a:lnTo>
                      <a:pt x="270" y="42"/>
                    </a:lnTo>
                    <a:lnTo>
                      <a:pt x="238" y="55"/>
                    </a:lnTo>
                    <a:lnTo>
                      <a:pt x="169" y="54"/>
                    </a:lnTo>
                    <a:lnTo>
                      <a:pt x="79" y="100"/>
                    </a:lnTo>
                    <a:lnTo>
                      <a:pt x="169" y="55"/>
                    </a:lnTo>
                    <a:lnTo>
                      <a:pt x="238" y="58"/>
                    </a:lnTo>
                    <a:lnTo>
                      <a:pt x="259" y="60"/>
                    </a:lnTo>
                    <a:lnTo>
                      <a:pt x="222" y="76"/>
                    </a:lnTo>
                    <a:lnTo>
                      <a:pt x="245" y="76"/>
                    </a:lnTo>
                    <a:lnTo>
                      <a:pt x="204" y="93"/>
                    </a:lnTo>
                    <a:lnTo>
                      <a:pt x="128" y="116"/>
                    </a:lnTo>
                    <a:lnTo>
                      <a:pt x="43" y="157"/>
                    </a:lnTo>
                    <a:lnTo>
                      <a:pt x="131" y="119"/>
                    </a:lnTo>
                    <a:lnTo>
                      <a:pt x="207" y="96"/>
                    </a:lnTo>
                    <a:lnTo>
                      <a:pt x="230" y="97"/>
                    </a:lnTo>
                    <a:lnTo>
                      <a:pt x="195" y="111"/>
                    </a:lnTo>
                    <a:lnTo>
                      <a:pt x="218" y="114"/>
                    </a:lnTo>
                    <a:lnTo>
                      <a:pt x="190" y="130"/>
                    </a:lnTo>
                    <a:lnTo>
                      <a:pt x="8" y="270"/>
                    </a:lnTo>
                    <a:lnTo>
                      <a:pt x="190" y="134"/>
                    </a:lnTo>
                    <a:lnTo>
                      <a:pt x="215" y="134"/>
                    </a:lnTo>
                    <a:lnTo>
                      <a:pt x="187" y="155"/>
                    </a:lnTo>
                    <a:lnTo>
                      <a:pt x="207" y="154"/>
                    </a:lnTo>
                    <a:lnTo>
                      <a:pt x="181" y="179"/>
                    </a:lnTo>
                    <a:lnTo>
                      <a:pt x="106" y="228"/>
                    </a:lnTo>
                    <a:lnTo>
                      <a:pt x="28" y="296"/>
                    </a:lnTo>
                    <a:lnTo>
                      <a:pt x="106" y="229"/>
                    </a:lnTo>
                    <a:lnTo>
                      <a:pt x="184" y="182"/>
                    </a:lnTo>
                    <a:lnTo>
                      <a:pt x="207" y="174"/>
                    </a:lnTo>
                    <a:lnTo>
                      <a:pt x="190" y="192"/>
                    </a:lnTo>
                    <a:lnTo>
                      <a:pt x="204" y="190"/>
                    </a:lnTo>
                    <a:lnTo>
                      <a:pt x="181" y="216"/>
                    </a:lnTo>
                    <a:lnTo>
                      <a:pt x="121" y="265"/>
                    </a:lnTo>
                    <a:lnTo>
                      <a:pt x="0" y="331"/>
                    </a:lnTo>
                    <a:lnTo>
                      <a:pt x="118" y="267"/>
                    </a:lnTo>
                    <a:lnTo>
                      <a:pt x="184" y="218"/>
                    </a:lnTo>
                    <a:lnTo>
                      <a:pt x="193" y="218"/>
                    </a:lnTo>
                    <a:lnTo>
                      <a:pt x="81" y="365"/>
                    </a:lnTo>
                    <a:lnTo>
                      <a:pt x="199" y="218"/>
                    </a:lnTo>
                    <a:lnTo>
                      <a:pt x="184" y="237"/>
                    </a:lnTo>
                    <a:lnTo>
                      <a:pt x="199" y="230"/>
                    </a:lnTo>
                    <a:lnTo>
                      <a:pt x="174" y="260"/>
                    </a:lnTo>
                    <a:lnTo>
                      <a:pt x="98" y="329"/>
                    </a:lnTo>
                    <a:lnTo>
                      <a:pt x="174" y="265"/>
                    </a:lnTo>
                    <a:lnTo>
                      <a:pt x="195" y="260"/>
                    </a:lnTo>
                    <a:lnTo>
                      <a:pt x="174" y="280"/>
                    </a:lnTo>
                    <a:lnTo>
                      <a:pt x="84" y="414"/>
                    </a:lnTo>
                    <a:lnTo>
                      <a:pt x="155" y="310"/>
                    </a:lnTo>
                    <a:lnTo>
                      <a:pt x="181" y="280"/>
                    </a:lnTo>
                    <a:lnTo>
                      <a:pt x="195" y="277"/>
                    </a:lnTo>
                    <a:lnTo>
                      <a:pt x="177" y="298"/>
                    </a:lnTo>
                    <a:lnTo>
                      <a:pt x="193" y="295"/>
                    </a:lnTo>
                    <a:lnTo>
                      <a:pt x="169" y="320"/>
                    </a:lnTo>
                    <a:lnTo>
                      <a:pt x="158" y="344"/>
                    </a:lnTo>
                    <a:lnTo>
                      <a:pt x="40" y="421"/>
                    </a:lnTo>
                    <a:lnTo>
                      <a:pt x="161" y="346"/>
                    </a:lnTo>
                    <a:lnTo>
                      <a:pt x="174" y="329"/>
                    </a:lnTo>
                    <a:lnTo>
                      <a:pt x="190" y="325"/>
                    </a:lnTo>
                    <a:lnTo>
                      <a:pt x="161" y="369"/>
                    </a:lnTo>
                    <a:lnTo>
                      <a:pt x="193" y="325"/>
                    </a:lnTo>
                    <a:lnTo>
                      <a:pt x="174" y="346"/>
                    </a:lnTo>
                    <a:lnTo>
                      <a:pt x="195" y="341"/>
                    </a:lnTo>
                    <a:lnTo>
                      <a:pt x="181" y="359"/>
                    </a:lnTo>
                    <a:lnTo>
                      <a:pt x="141" y="423"/>
                    </a:lnTo>
                    <a:lnTo>
                      <a:pt x="100" y="461"/>
                    </a:lnTo>
                    <a:lnTo>
                      <a:pt x="141" y="423"/>
                    </a:lnTo>
                    <a:lnTo>
                      <a:pt x="184" y="362"/>
                    </a:lnTo>
                    <a:lnTo>
                      <a:pt x="199" y="359"/>
                    </a:lnTo>
                    <a:lnTo>
                      <a:pt x="193" y="374"/>
                    </a:lnTo>
                    <a:lnTo>
                      <a:pt x="161" y="414"/>
                    </a:lnTo>
                    <a:lnTo>
                      <a:pt x="195" y="378"/>
                    </a:lnTo>
                    <a:lnTo>
                      <a:pt x="204" y="365"/>
                    </a:lnTo>
                    <a:lnTo>
                      <a:pt x="190" y="398"/>
                    </a:lnTo>
                    <a:lnTo>
                      <a:pt x="207" y="392"/>
                    </a:lnTo>
                    <a:lnTo>
                      <a:pt x="202" y="418"/>
                    </a:lnTo>
                    <a:lnTo>
                      <a:pt x="213" y="406"/>
                    </a:lnTo>
                    <a:lnTo>
                      <a:pt x="222" y="416"/>
                    </a:lnTo>
                    <a:lnTo>
                      <a:pt x="218" y="444"/>
                    </a:lnTo>
                    <a:lnTo>
                      <a:pt x="144" y="576"/>
                    </a:lnTo>
                    <a:lnTo>
                      <a:pt x="225" y="444"/>
                    </a:lnTo>
                    <a:lnTo>
                      <a:pt x="225" y="414"/>
                    </a:lnTo>
                    <a:lnTo>
                      <a:pt x="225" y="396"/>
                    </a:lnTo>
                    <a:lnTo>
                      <a:pt x="243" y="406"/>
                    </a:lnTo>
                    <a:lnTo>
                      <a:pt x="376" y="494"/>
                    </a:lnTo>
                    <a:lnTo>
                      <a:pt x="235" y="398"/>
                    </a:lnTo>
                    <a:lnTo>
                      <a:pt x="225" y="374"/>
                    </a:lnTo>
                    <a:lnTo>
                      <a:pt x="238" y="378"/>
                    </a:lnTo>
                    <a:lnTo>
                      <a:pt x="218" y="349"/>
                    </a:lnTo>
                    <a:lnTo>
                      <a:pt x="235" y="360"/>
                    </a:lnTo>
                    <a:lnTo>
                      <a:pt x="268" y="402"/>
                    </a:lnTo>
                    <a:lnTo>
                      <a:pt x="238" y="357"/>
                    </a:lnTo>
                    <a:lnTo>
                      <a:pt x="225" y="339"/>
                    </a:lnTo>
                    <a:lnTo>
                      <a:pt x="228" y="339"/>
                    </a:lnTo>
                    <a:lnTo>
                      <a:pt x="245" y="349"/>
                    </a:lnTo>
                    <a:lnTo>
                      <a:pt x="278" y="372"/>
                    </a:lnTo>
                    <a:lnTo>
                      <a:pt x="394" y="390"/>
                    </a:lnTo>
                    <a:lnTo>
                      <a:pt x="275" y="369"/>
                    </a:lnTo>
                    <a:lnTo>
                      <a:pt x="238" y="341"/>
                    </a:lnTo>
                    <a:lnTo>
                      <a:pt x="228" y="319"/>
                    </a:lnTo>
                    <a:lnTo>
                      <a:pt x="245" y="319"/>
                    </a:lnTo>
                    <a:lnTo>
                      <a:pt x="228" y="298"/>
                    </a:lnTo>
                    <a:lnTo>
                      <a:pt x="251" y="302"/>
                    </a:lnTo>
                    <a:lnTo>
                      <a:pt x="330" y="344"/>
                    </a:lnTo>
                    <a:lnTo>
                      <a:pt x="251" y="301"/>
                    </a:lnTo>
                    <a:lnTo>
                      <a:pt x="232" y="277"/>
                    </a:lnTo>
                    <a:lnTo>
                      <a:pt x="253" y="283"/>
                    </a:lnTo>
                    <a:lnTo>
                      <a:pt x="238" y="264"/>
                    </a:lnTo>
                    <a:lnTo>
                      <a:pt x="259" y="277"/>
                    </a:lnTo>
                    <a:lnTo>
                      <a:pt x="245" y="247"/>
                    </a:lnTo>
                    <a:lnTo>
                      <a:pt x="262" y="262"/>
                    </a:lnTo>
                    <a:lnTo>
                      <a:pt x="333" y="326"/>
                    </a:lnTo>
                    <a:lnTo>
                      <a:pt x="259" y="262"/>
                    </a:lnTo>
                    <a:lnTo>
                      <a:pt x="243" y="225"/>
                    </a:lnTo>
                    <a:lnTo>
                      <a:pt x="262" y="232"/>
                    </a:lnTo>
                    <a:lnTo>
                      <a:pt x="379" y="268"/>
                    </a:lnTo>
                    <a:lnTo>
                      <a:pt x="262" y="230"/>
                    </a:lnTo>
                    <a:lnTo>
                      <a:pt x="248" y="198"/>
                    </a:lnTo>
                    <a:lnTo>
                      <a:pt x="264" y="203"/>
                    </a:lnTo>
                    <a:lnTo>
                      <a:pt x="251" y="185"/>
                    </a:lnTo>
                    <a:lnTo>
                      <a:pt x="268" y="192"/>
                    </a:lnTo>
                    <a:lnTo>
                      <a:pt x="322" y="281"/>
                    </a:lnTo>
                    <a:lnTo>
                      <a:pt x="264" y="183"/>
                    </a:lnTo>
                    <a:lnTo>
                      <a:pt x="264" y="159"/>
                    </a:lnTo>
                    <a:lnTo>
                      <a:pt x="281" y="170"/>
                    </a:lnTo>
                    <a:lnTo>
                      <a:pt x="317" y="221"/>
                    </a:lnTo>
                    <a:lnTo>
                      <a:pt x="273" y="155"/>
                    </a:lnTo>
                    <a:lnTo>
                      <a:pt x="268" y="134"/>
                    </a:lnTo>
                    <a:lnTo>
                      <a:pt x="281" y="144"/>
                    </a:lnTo>
                    <a:lnTo>
                      <a:pt x="324" y="185"/>
                    </a:lnTo>
                    <a:lnTo>
                      <a:pt x="426" y="208"/>
                    </a:lnTo>
                    <a:lnTo>
                      <a:pt x="322" y="182"/>
                    </a:lnTo>
                    <a:lnTo>
                      <a:pt x="284" y="137"/>
                    </a:lnTo>
                    <a:lnTo>
                      <a:pt x="278" y="109"/>
                    </a:lnTo>
                    <a:lnTo>
                      <a:pt x="295" y="122"/>
                    </a:lnTo>
                    <a:lnTo>
                      <a:pt x="287" y="96"/>
                    </a:lnTo>
                    <a:lnTo>
                      <a:pt x="354" y="165"/>
                    </a:lnTo>
                    <a:lnTo>
                      <a:pt x="290" y="93"/>
                    </a:lnTo>
                    <a:lnTo>
                      <a:pt x="284" y="73"/>
                    </a:lnTo>
                    <a:lnTo>
                      <a:pt x="305" y="88"/>
                    </a:lnTo>
                    <a:lnTo>
                      <a:pt x="302" y="57"/>
                    </a:lnTo>
                    <a:lnTo>
                      <a:pt x="327" y="72"/>
                    </a:lnTo>
                    <a:lnTo>
                      <a:pt x="420" y="127"/>
                    </a:lnTo>
                    <a:lnTo>
                      <a:pt x="327" y="70"/>
                    </a:lnTo>
                    <a:lnTo>
                      <a:pt x="317" y="39"/>
                    </a:lnTo>
                    <a:lnTo>
                      <a:pt x="330" y="46"/>
                    </a:lnTo>
                    <a:lnTo>
                      <a:pt x="322" y="24"/>
                    </a:lnTo>
                    <a:lnTo>
                      <a:pt x="336" y="30"/>
                    </a:lnTo>
                    <a:lnTo>
                      <a:pt x="339" y="12"/>
                    </a:lnTo>
                    <a:lnTo>
                      <a:pt x="336" y="5"/>
                    </a:lnTo>
                    <a:lnTo>
                      <a:pt x="330" y="0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26" name="Google Shape;326;p21"/>
              <p:cNvSpPr/>
              <p:nvPr/>
            </p:nvSpPr>
            <p:spPr>
              <a:xfrm>
                <a:off x="1392237" y="5861050"/>
                <a:ext cx="250825" cy="417512"/>
              </a:xfrm>
              <a:custGeom>
                <a:rect b="b" l="l" r="r" t="t"/>
                <a:pathLst>
                  <a:path extrusionOk="0" h="262" w="157">
                    <a:moveTo>
                      <a:pt x="157" y="94"/>
                    </a:moveTo>
                    <a:lnTo>
                      <a:pt x="140" y="9"/>
                    </a:lnTo>
                    <a:lnTo>
                      <a:pt x="119" y="1"/>
                    </a:lnTo>
                    <a:lnTo>
                      <a:pt x="102" y="0"/>
                    </a:lnTo>
                    <a:lnTo>
                      <a:pt x="75" y="3"/>
                    </a:lnTo>
                    <a:lnTo>
                      <a:pt x="59" y="13"/>
                    </a:lnTo>
                    <a:lnTo>
                      <a:pt x="40" y="26"/>
                    </a:lnTo>
                    <a:lnTo>
                      <a:pt x="22" y="49"/>
                    </a:lnTo>
                    <a:lnTo>
                      <a:pt x="12" y="82"/>
                    </a:lnTo>
                    <a:lnTo>
                      <a:pt x="7" y="110"/>
                    </a:lnTo>
                    <a:lnTo>
                      <a:pt x="0" y="149"/>
                    </a:lnTo>
                    <a:lnTo>
                      <a:pt x="0" y="174"/>
                    </a:lnTo>
                    <a:lnTo>
                      <a:pt x="12" y="209"/>
                    </a:lnTo>
                    <a:lnTo>
                      <a:pt x="35" y="238"/>
                    </a:lnTo>
                    <a:lnTo>
                      <a:pt x="59" y="262"/>
                    </a:lnTo>
                    <a:lnTo>
                      <a:pt x="46" y="226"/>
                    </a:lnTo>
                    <a:lnTo>
                      <a:pt x="40" y="193"/>
                    </a:lnTo>
                    <a:lnTo>
                      <a:pt x="43" y="158"/>
                    </a:lnTo>
                    <a:lnTo>
                      <a:pt x="46" y="128"/>
                    </a:lnTo>
                    <a:lnTo>
                      <a:pt x="51" y="97"/>
                    </a:lnTo>
                    <a:lnTo>
                      <a:pt x="59" y="70"/>
                    </a:lnTo>
                    <a:lnTo>
                      <a:pt x="61" y="49"/>
                    </a:lnTo>
                    <a:lnTo>
                      <a:pt x="71" y="27"/>
                    </a:lnTo>
                    <a:lnTo>
                      <a:pt x="94" y="10"/>
                    </a:lnTo>
                    <a:lnTo>
                      <a:pt x="114" y="11"/>
                    </a:lnTo>
                    <a:lnTo>
                      <a:pt x="135" y="59"/>
                    </a:lnTo>
                    <a:lnTo>
                      <a:pt x="150" y="70"/>
                    </a:lnTo>
                    <a:lnTo>
                      <a:pt x="157" y="94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27" name="Google Shape;327;p21"/>
              <p:cNvSpPr/>
              <p:nvPr/>
            </p:nvSpPr>
            <p:spPr>
              <a:xfrm>
                <a:off x="1590675" y="5557837"/>
                <a:ext cx="279400" cy="511175"/>
              </a:xfrm>
              <a:custGeom>
                <a:rect b="b" l="l" r="r" t="t"/>
                <a:pathLst>
                  <a:path extrusionOk="0" h="321" w="175">
                    <a:moveTo>
                      <a:pt x="3" y="51"/>
                    </a:moveTo>
                    <a:lnTo>
                      <a:pt x="40" y="0"/>
                    </a:lnTo>
                    <a:lnTo>
                      <a:pt x="63" y="1"/>
                    </a:lnTo>
                    <a:lnTo>
                      <a:pt x="83" y="4"/>
                    </a:lnTo>
                    <a:lnTo>
                      <a:pt x="99" y="18"/>
                    </a:lnTo>
                    <a:lnTo>
                      <a:pt x="139" y="59"/>
                    </a:lnTo>
                    <a:lnTo>
                      <a:pt x="152" y="77"/>
                    </a:lnTo>
                    <a:lnTo>
                      <a:pt x="161" y="96"/>
                    </a:lnTo>
                    <a:lnTo>
                      <a:pt x="171" y="150"/>
                    </a:lnTo>
                    <a:lnTo>
                      <a:pt x="175" y="167"/>
                    </a:lnTo>
                    <a:lnTo>
                      <a:pt x="171" y="188"/>
                    </a:lnTo>
                    <a:lnTo>
                      <a:pt x="164" y="210"/>
                    </a:lnTo>
                    <a:lnTo>
                      <a:pt x="148" y="244"/>
                    </a:lnTo>
                    <a:lnTo>
                      <a:pt x="136" y="267"/>
                    </a:lnTo>
                    <a:lnTo>
                      <a:pt x="115" y="291"/>
                    </a:lnTo>
                    <a:lnTo>
                      <a:pt x="76" y="321"/>
                    </a:lnTo>
                    <a:lnTo>
                      <a:pt x="96" y="283"/>
                    </a:lnTo>
                    <a:lnTo>
                      <a:pt x="113" y="249"/>
                    </a:lnTo>
                    <a:lnTo>
                      <a:pt x="123" y="217"/>
                    </a:lnTo>
                    <a:lnTo>
                      <a:pt x="118" y="188"/>
                    </a:lnTo>
                    <a:lnTo>
                      <a:pt x="115" y="167"/>
                    </a:lnTo>
                    <a:lnTo>
                      <a:pt x="123" y="141"/>
                    </a:lnTo>
                    <a:lnTo>
                      <a:pt x="126" y="119"/>
                    </a:lnTo>
                    <a:lnTo>
                      <a:pt x="109" y="77"/>
                    </a:lnTo>
                    <a:lnTo>
                      <a:pt x="106" y="54"/>
                    </a:lnTo>
                    <a:lnTo>
                      <a:pt x="92" y="37"/>
                    </a:lnTo>
                    <a:lnTo>
                      <a:pt x="63" y="13"/>
                    </a:lnTo>
                    <a:lnTo>
                      <a:pt x="49" y="32"/>
                    </a:lnTo>
                    <a:lnTo>
                      <a:pt x="0" y="61"/>
                    </a:lnTo>
                    <a:lnTo>
                      <a:pt x="3" y="51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328" name="Google Shape;328;p21"/>
            <p:cNvGrpSpPr/>
            <p:nvPr/>
          </p:nvGrpSpPr>
          <p:grpSpPr>
            <a:xfrm>
              <a:off x="7135812" y="5283200"/>
              <a:ext cx="2032000" cy="1581150"/>
              <a:chOff x="7135812" y="5283200"/>
              <a:chExt cx="2032000" cy="1581150"/>
            </a:xfrm>
          </p:grpSpPr>
          <p:grpSp>
            <p:nvGrpSpPr>
              <p:cNvPr id="329" name="Google Shape;329;p21"/>
              <p:cNvGrpSpPr/>
              <p:nvPr/>
            </p:nvGrpSpPr>
            <p:grpSpPr>
              <a:xfrm>
                <a:off x="7359650" y="5283200"/>
                <a:ext cx="1676400" cy="1576387"/>
                <a:chOff x="7359650" y="5283200"/>
                <a:chExt cx="1676400" cy="1576387"/>
              </a:xfrm>
            </p:grpSpPr>
            <p:sp>
              <p:nvSpPr>
                <p:cNvPr id="330" name="Google Shape;330;p21"/>
                <p:cNvSpPr/>
                <p:nvPr/>
              </p:nvSpPr>
              <p:spPr>
                <a:xfrm>
                  <a:off x="8801100" y="6176962"/>
                  <a:ext cx="234950" cy="365125"/>
                </a:xfrm>
                <a:custGeom>
                  <a:rect b="b" l="l" r="r" t="t"/>
                  <a:pathLst>
                    <a:path extrusionOk="0" h="229" w="147">
                      <a:moveTo>
                        <a:pt x="0" y="229"/>
                      </a:moveTo>
                      <a:lnTo>
                        <a:pt x="21" y="177"/>
                      </a:lnTo>
                      <a:lnTo>
                        <a:pt x="40" y="121"/>
                      </a:lnTo>
                      <a:lnTo>
                        <a:pt x="49" y="96"/>
                      </a:lnTo>
                      <a:lnTo>
                        <a:pt x="62" y="68"/>
                      </a:lnTo>
                      <a:lnTo>
                        <a:pt x="80" y="37"/>
                      </a:lnTo>
                      <a:lnTo>
                        <a:pt x="94" y="18"/>
                      </a:lnTo>
                      <a:lnTo>
                        <a:pt x="104" y="9"/>
                      </a:lnTo>
                      <a:lnTo>
                        <a:pt x="118" y="2"/>
                      </a:lnTo>
                      <a:lnTo>
                        <a:pt x="132" y="0"/>
                      </a:lnTo>
                      <a:lnTo>
                        <a:pt x="139" y="6"/>
                      </a:lnTo>
                      <a:lnTo>
                        <a:pt x="147" y="21"/>
                      </a:lnTo>
                    </a:path>
                  </a:pathLst>
                </a:custGeom>
                <a:solidFill>
                  <a:srgbClr val="CEDA9D"/>
                </a:solidFill>
                <a:ln cap="rnd" cmpd="sng" w="25400">
                  <a:solidFill>
                    <a:srgbClr val="999933"/>
                  </a:solidFill>
                  <a:prstDash val="solid"/>
                  <a:miter lim="8000"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31" name="Google Shape;331;p21"/>
                <p:cNvSpPr/>
                <p:nvPr/>
              </p:nvSpPr>
              <p:spPr>
                <a:xfrm>
                  <a:off x="8051800" y="6080125"/>
                  <a:ext cx="185737" cy="619125"/>
                </a:xfrm>
                <a:custGeom>
                  <a:rect b="b" l="l" r="r" t="t"/>
                  <a:pathLst>
                    <a:path extrusionOk="0" h="389" w="116">
                      <a:moveTo>
                        <a:pt x="116" y="389"/>
                      </a:moveTo>
                      <a:lnTo>
                        <a:pt x="93" y="156"/>
                      </a:lnTo>
                      <a:lnTo>
                        <a:pt x="75" y="40"/>
                      </a:lnTo>
                      <a:lnTo>
                        <a:pt x="69" y="16"/>
                      </a:lnTo>
                      <a:lnTo>
                        <a:pt x="60" y="4"/>
                      </a:lnTo>
                      <a:lnTo>
                        <a:pt x="43" y="0"/>
                      </a:lnTo>
                      <a:lnTo>
                        <a:pt x="28" y="4"/>
                      </a:lnTo>
                      <a:lnTo>
                        <a:pt x="13" y="17"/>
                      </a:lnTo>
                      <a:lnTo>
                        <a:pt x="0" y="39"/>
                      </a:lnTo>
                    </a:path>
                  </a:pathLst>
                </a:custGeom>
                <a:solidFill>
                  <a:srgbClr val="CEDA9D"/>
                </a:solidFill>
                <a:ln cap="rnd" cmpd="sng" w="25400">
                  <a:solidFill>
                    <a:srgbClr val="999933"/>
                  </a:solidFill>
                  <a:prstDash val="solid"/>
                  <a:miter lim="8000"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32" name="Google Shape;332;p21"/>
                <p:cNvSpPr/>
                <p:nvPr/>
              </p:nvSpPr>
              <p:spPr>
                <a:xfrm>
                  <a:off x="8074025" y="5283200"/>
                  <a:ext cx="250825" cy="1568450"/>
                </a:xfrm>
                <a:custGeom>
                  <a:rect b="b" l="l" r="r" t="t"/>
                  <a:pathLst>
                    <a:path extrusionOk="0" h="987" w="157">
                      <a:moveTo>
                        <a:pt x="156" y="987"/>
                      </a:moveTo>
                      <a:lnTo>
                        <a:pt x="157" y="844"/>
                      </a:lnTo>
                      <a:lnTo>
                        <a:pt x="157" y="778"/>
                      </a:lnTo>
                      <a:lnTo>
                        <a:pt x="153" y="732"/>
                      </a:lnTo>
                      <a:lnTo>
                        <a:pt x="151" y="676"/>
                      </a:lnTo>
                      <a:lnTo>
                        <a:pt x="152" y="618"/>
                      </a:lnTo>
                      <a:lnTo>
                        <a:pt x="150" y="569"/>
                      </a:lnTo>
                      <a:lnTo>
                        <a:pt x="146" y="526"/>
                      </a:lnTo>
                      <a:lnTo>
                        <a:pt x="141" y="448"/>
                      </a:lnTo>
                      <a:lnTo>
                        <a:pt x="133" y="363"/>
                      </a:lnTo>
                      <a:lnTo>
                        <a:pt x="123" y="277"/>
                      </a:lnTo>
                      <a:lnTo>
                        <a:pt x="115" y="185"/>
                      </a:lnTo>
                      <a:lnTo>
                        <a:pt x="109" y="131"/>
                      </a:lnTo>
                      <a:lnTo>
                        <a:pt x="103" y="109"/>
                      </a:lnTo>
                      <a:lnTo>
                        <a:pt x="88" y="72"/>
                      </a:lnTo>
                      <a:lnTo>
                        <a:pt x="76" y="45"/>
                      </a:lnTo>
                      <a:lnTo>
                        <a:pt x="60" y="23"/>
                      </a:lnTo>
                      <a:lnTo>
                        <a:pt x="44" y="5"/>
                      </a:lnTo>
                      <a:lnTo>
                        <a:pt x="33" y="0"/>
                      </a:lnTo>
                      <a:lnTo>
                        <a:pt x="18" y="0"/>
                      </a:lnTo>
                      <a:lnTo>
                        <a:pt x="6" y="5"/>
                      </a:lnTo>
                      <a:lnTo>
                        <a:pt x="0" y="16"/>
                      </a:lnTo>
                    </a:path>
                  </a:pathLst>
                </a:custGeom>
                <a:solidFill>
                  <a:srgbClr val="CEDA9D"/>
                </a:solidFill>
                <a:ln cap="rnd" cmpd="sng" w="25400">
                  <a:solidFill>
                    <a:srgbClr val="999933"/>
                  </a:solidFill>
                  <a:prstDash val="solid"/>
                  <a:miter lim="8000"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33" name="Google Shape;333;p21"/>
                <p:cNvSpPr/>
                <p:nvPr/>
              </p:nvSpPr>
              <p:spPr>
                <a:xfrm>
                  <a:off x="8051800" y="5861050"/>
                  <a:ext cx="258762" cy="503237"/>
                </a:xfrm>
                <a:custGeom>
                  <a:rect b="b" l="l" r="r" t="t"/>
                  <a:pathLst>
                    <a:path extrusionOk="0" h="316" w="162">
                      <a:moveTo>
                        <a:pt x="162" y="316"/>
                      </a:moveTo>
                      <a:lnTo>
                        <a:pt x="138" y="245"/>
                      </a:lnTo>
                      <a:lnTo>
                        <a:pt x="117" y="167"/>
                      </a:lnTo>
                      <a:lnTo>
                        <a:pt x="106" y="133"/>
                      </a:lnTo>
                      <a:lnTo>
                        <a:pt x="92" y="94"/>
                      </a:lnTo>
                      <a:lnTo>
                        <a:pt x="72" y="52"/>
                      </a:lnTo>
                      <a:lnTo>
                        <a:pt x="57" y="26"/>
                      </a:lnTo>
                      <a:lnTo>
                        <a:pt x="46" y="14"/>
                      </a:lnTo>
                      <a:lnTo>
                        <a:pt x="32" y="4"/>
                      </a:lnTo>
                      <a:lnTo>
                        <a:pt x="15" y="0"/>
                      </a:lnTo>
                      <a:lnTo>
                        <a:pt x="8" y="9"/>
                      </a:lnTo>
                      <a:lnTo>
                        <a:pt x="0" y="28"/>
                      </a:lnTo>
                    </a:path>
                  </a:pathLst>
                </a:custGeom>
                <a:solidFill>
                  <a:srgbClr val="CEDA9D"/>
                </a:solidFill>
                <a:ln cap="rnd" cmpd="sng" w="12700">
                  <a:solidFill>
                    <a:srgbClr val="999933"/>
                  </a:solidFill>
                  <a:prstDash val="solid"/>
                  <a:miter lim="8000"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34" name="Google Shape;334;p21"/>
                <p:cNvSpPr/>
                <p:nvPr/>
              </p:nvSpPr>
              <p:spPr>
                <a:xfrm>
                  <a:off x="8504237" y="6308725"/>
                  <a:ext cx="249237" cy="550862"/>
                </a:xfrm>
                <a:custGeom>
                  <a:rect b="b" l="l" r="r" t="t"/>
                  <a:pathLst>
                    <a:path extrusionOk="0" h="346" w="156">
                      <a:moveTo>
                        <a:pt x="156" y="346"/>
                      </a:moveTo>
                      <a:lnTo>
                        <a:pt x="133" y="313"/>
                      </a:lnTo>
                      <a:lnTo>
                        <a:pt x="123" y="292"/>
                      </a:lnTo>
                      <a:lnTo>
                        <a:pt x="117" y="275"/>
                      </a:lnTo>
                      <a:lnTo>
                        <a:pt x="82" y="116"/>
                      </a:lnTo>
                      <a:lnTo>
                        <a:pt x="64" y="65"/>
                      </a:lnTo>
                      <a:lnTo>
                        <a:pt x="50" y="32"/>
                      </a:lnTo>
                      <a:lnTo>
                        <a:pt x="39" y="17"/>
                      </a:lnTo>
                      <a:lnTo>
                        <a:pt x="27" y="4"/>
                      </a:lnTo>
                      <a:lnTo>
                        <a:pt x="13" y="0"/>
                      </a:lnTo>
                      <a:lnTo>
                        <a:pt x="4" y="3"/>
                      </a:lnTo>
                      <a:lnTo>
                        <a:pt x="0" y="23"/>
                      </a:lnTo>
                    </a:path>
                  </a:pathLst>
                </a:custGeom>
                <a:solidFill>
                  <a:srgbClr val="CEDA9D"/>
                </a:solidFill>
                <a:ln cap="rnd" cmpd="sng" w="25400">
                  <a:solidFill>
                    <a:srgbClr val="999933"/>
                  </a:solidFill>
                  <a:prstDash val="solid"/>
                  <a:miter lim="8000"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35" name="Google Shape;335;p21"/>
                <p:cNvSpPr/>
                <p:nvPr/>
              </p:nvSpPr>
              <p:spPr>
                <a:xfrm>
                  <a:off x="7854950" y="5861050"/>
                  <a:ext cx="539750" cy="835025"/>
                </a:xfrm>
                <a:custGeom>
                  <a:rect b="b" l="l" r="r" t="t"/>
                  <a:pathLst>
                    <a:path extrusionOk="0" h="525" w="339">
                      <a:moveTo>
                        <a:pt x="339" y="525"/>
                      </a:moveTo>
                      <a:lnTo>
                        <a:pt x="329" y="483"/>
                      </a:lnTo>
                      <a:lnTo>
                        <a:pt x="222" y="198"/>
                      </a:lnTo>
                      <a:lnTo>
                        <a:pt x="175" y="110"/>
                      </a:lnTo>
                      <a:lnTo>
                        <a:pt x="161" y="80"/>
                      </a:lnTo>
                      <a:lnTo>
                        <a:pt x="143" y="47"/>
                      </a:lnTo>
                      <a:lnTo>
                        <a:pt x="121" y="23"/>
                      </a:lnTo>
                      <a:lnTo>
                        <a:pt x="102" y="9"/>
                      </a:lnTo>
                      <a:lnTo>
                        <a:pt x="77" y="0"/>
                      </a:lnTo>
                      <a:lnTo>
                        <a:pt x="53" y="0"/>
                      </a:lnTo>
                      <a:lnTo>
                        <a:pt x="35" y="9"/>
                      </a:lnTo>
                      <a:lnTo>
                        <a:pt x="0" y="58"/>
                      </a:lnTo>
                    </a:path>
                  </a:pathLst>
                </a:custGeom>
                <a:solidFill>
                  <a:srgbClr val="CEDA9D"/>
                </a:solidFill>
                <a:ln cap="rnd" cmpd="sng" w="25400">
                  <a:solidFill>
                    <a:srgbClr val="999933"/>
                  </a:solidFill>
                  <a:prstDash val="solid"/>
                  <a:miter lim="8000"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36" name="Google Shape;336;p21"/>
                <p:cNvSpPr/>
                <p:nvPr/>
              </p:nvSpPr>
              <p:spPr>
                <a:xfrm>
                  <a:off x="8228012" y="5307012"/>
                  <a:ext cx="536575" cy="1381125"/>
                </a:xfrm>
                <a:custGeom>
                  <a:rect b="b" l="l" r="r" t="t"/>
                  <a:pathLst>
                    <a:path extrusionOk="0" h="869" w="337">
                      <a:moveTo>
                        <a:pt x="0" y="869"/>
                      </a:moveTo>
                      <a:lnTo>
                        <a:pt x="89" y="622"/>
                      </a:lnTo>
                      <a:lnTo>
                        <a:pt x="137" y="499"/>
                      </a:lnTo>
                      <a:lnTo>
                        <a:pt x="179" y="381"/>
                      </a:lnTo>
                      <a:lnTo>
                        <a:pt x="205" y="299"/>
                      </a:lnTo>
                      <a:lnTo>
                        <a:pt x="217" y="256"/>
                      </a:lnTo>
                      <a:lnTo>
                        <a:pt x="225" y="209"/>
                      </a:lnTo>
                      <a:lnTo>
                        <a:pt x="235" y="166"/>
                      </a:lnTo>
                      <a:lnTo>
                        <a:pt x="251" y="114"/>
                      </a:lnTo>
                      <a:lnTo>
                        <a:pt x="269" y="68"/>
                      </a:lnTo>
                      <a:lnTo>
                        <a:pt x="292" y="27"/>
                      </a:lnTo>
                      <a:lnTo>
                        <a:pt x="309" y="2"/>
                      </a:lnTo>
                      <a:lnTo>
                        <a:pt x="320" y="0"/>
                      </a:lnTo>
                      <a:lnTo>
                        <a:pt x="331" y="12"/>
                      </a:lnTo>
                      <a:lnTo>
                        <a:pt x="337" y="58"/>
                      </a:lnTo>
                    </a:path>
                  </a:pathLst>
                </a:custGeom>
                <a:solidFill>
                  <a:srgbClr val="CEDA9D"/>
                </a:solidFill>
                <a:ln cap="rnd" cmpd="sng" w="25400">
                  <a:solidFill>
                    <a:srgbClr val="999933"/>
                  </a:solidFill>
                  <a:prstDash val="solid"/>
                  <a:miter lim="8000"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37" name="Google Shape;337;p21"/>
                <p:cNvSpPr/>
                <p:nvPr/>
              </p:nvSpPr>
              <p:spPr>
                <a:xfrm>
                  <a:off x="8359775" y="5878512"/>
                  <a:ext cx="393700" cy="474662"/>
                </a:xfrm>
                <a:custGeom>
                  <a:rect b="b" l="l" r="r" t="t"/>
                  <a:pathLst>
                    <a:path extrusionOk="0" h="298" w="247">
                      <a:moveTo>
                        <a:pt x="0" y="298"/>
                      </a:moveTo>
                      <a:lnTo>
                        <a:pt x="46" y="233"/>
                      </a:lnTo>
                      <a:lnTo>
                        <a:pt x="75" y="159"/>
                      </a:lnTo>
                      <a:lnTo>
                        <a:pt x="90" y="126"/>
                      </a:lnTo>
                      <a:lnTo>
                        <a:pt x="111" y="87"/>
                      </a:lnTo>
                      <a:lnTo>
                        <a:pt x="140" y="47"/>
                      </a:lnTo>
                      <a:lnTo>
                        <a:pt x="161" y="23"/>
                      </a:lnTo>
                      <a:lnTo>
                        <a:pt x="176" y="11"/>
                      </a:lnTo>
                      <a:lnTo>
                        <a:pt x="199" y="1"/>
                      </a:lnTo>
                      <a:lnTo>
                        <a:pt x="223" y="0"/>
                      </a:lnTo>
                      <a:lnTo>
                        <a:pt x="233" y="14"/>
                      </a:lnTo>
                      <a:lnTo>
                        <a:pt x="247" y="36"/>
                      </a:lnTo>
                    </a:path>
                  </a:pathLst>
                </a:custGeom>
                <a:solidFill>
                  <a:srgbClr val="CEDA9D"/>
                </a:solidFill>
                <a:ln cap="rnd" cmpd="sng" w="25400">
                  <a:solidFill>
                    <a:srgbClr val="999933"/>
                  </a:solidFill>
                  <a:prstDash val="solid"/>
                  <a:miter lim="8000"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38" name="Google Shape;338;p21"/>
                <p:cNvSpPr/>
                <p:nvPr/>
              </p:nvSpPr>
              <p:spPr>
                <a:xfrm>
                  <a:off x="8197850" y="6046787"/>
                  <a:ext cx="188912" cy="231775"/>
                </a:xfrm>
                <a:custGeom>
                  <a:rect b="b" l="l" r="r" t="t"/>
                  <a:pathLst>
                    <a:path extrusionOk="0" h="145" w="118">
                      <a:moveTo>
                        <a:pt x="0" y="0"/>
                      </a:moveTo>
                      <a:lnTo>
                        <a:pt x="19" y="9"/>
                      </a:lnTo>
                      <a:lnTo>
                        <a:pt x="44" y="19"/>
                      </a:lnTo>
                      <a:lnTo>
                        <a:pt x="65" y="40"/>
                      </a:lnTo>
                      <a:lnTo>
                        <a:pt x="85" y="57"/>
                      </a:lnTo>
                      <a:lnTo>
                        <a:pt x="101" y="75"/>
                      </a:lnTo>
                      <a:lnTo>
                        <a:pt x="109" y="91"/>
                      </a:lnTo>
                      <a:lnTo>
                        <a:pt x="115" y="105"/>
                      </a:lnTo>
                      <a:lnTo>
                        <a:pt x="118" y="125"/>
                      </a:lnTo>
                      <a:lnTo>
                        <a:pt x="118" y="145"/>
                      </a:lnTo>
                    </a:path>
                  </a:pathLst>
                </a:custGeom>
                <a:solidFill>
                  <a:srgbClr val="CEDA9D"/>
                </a:solidFill>
                <a:ln cap="rnd" cmpd="sng" w="25400">
                  <a:solidFill>
                    <a:srgbClr val="999933"/>
                  </a:solidFill>
                  <a:prstDash val="solid"/>
                  <a:miter lim="8000"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39" name="Google Shape;339;p21"/>
                <p:cNvSpPr/>
                <p:nvPr/>
              </p:nvSpPr>
              <p:spPr>
                <a:xfrm>
                  <a:off x="8802687" y="5740400"/>
                  <a:ext cx="158750" cy="911225"/>
                </a:xfrm>
                <a:custGeom>
                  <a:rect b="b" l="l" r="r" t="t"/>
                  <a:pathLst>
                    <a:path extrusionOk="0" h="573" w="99">
                      <a:moveTo>
                        <a:pt x="0" y="573"/>
                      </a:moveTo>
                      <a:lnTo>
                        <a:pt x="0" y="519"/>
                      </a:lnTo>
                      <a:lnTo>
                        <a:pt x="0" y="479"/>
                      </a:lnTo>
                      <a:lnTo>
                        <a:pt x="2" y="450"/>
                      </a:lnTo>
                      <a:lnTo>
                        <a:pt x="3" y="416"/>
                      </a:lnTo>
                      <a:lnTo>
                        <a:pt x="3" y="380"/>
                      </a:lnTo>
                      <a:lnTo>
                        <a:pt x="4" y="351"/>
                      </a:lnTo>
                      <a:lnTo>
                        <a:pt x="6" y="323"/>
                      </a:lnTo>
                      <a:lnTo>
                        <a:pt x="9" y="276"/>
                      </a:lnTo>
                      <a:lnTo>
                        <a:pt x="14" y="223"/>
                      </a:lnTo>
                      <a:lnTo>
                        <a:pt x="21" y="170"/>
                      </a:lnTo>
                      <a:lnTo>
                        <a:pt x="26" y="114"/>
                      </a:lnTo>
                      <a:lnTo>
                        <a:pt x="30" y="80"/>
                      </a:lnTo>
                      <a:lnTo>
                        <a:pt x="33" y="67"/>
                      </a:lnTo>
                      <a:lnTo>
                        <a:pt x="42" y="44"/>
                      </a:lnTo>
                      <a:lnTo>
                        <a:pt x="51" y="28"/>
                      </a:lnTo>
                      <a:lnTo>
                        <a:pt x="61" y="14"/>
                      </a:lnTo>
                      <a:lnTo>
                        <a:pt x="71" y="3"/>
                      </a:lnTo>
                      <a:lnTo>
                        <a:pt x="77" y="0"/>
                      </a:lnTo>
                      <a:lnTo>
                        <a:pt x="87" y="0"/>
                      </a:lnTo>
                      <a:lnTo>
                        <a:pt x="95" y="4"/>
                      </a:lnTo>
                      <a:lnTo>
                        <a:pt x="99" y="9"/>
                      </a:lnTo>
                    </a:path>
                  </a:pathLst>
                </a:custGeom>
                <a:solidFill>
                  <a:srgbClr val="CEDA9D"/>
                </a:solidFill>
                <a:ln cap="rnd" cmpd="sng" w="25400">
                  <a:solidFill>
                    <a:srgbClr val="999933"/>
                  </a:solidFill>
                  <a:prstDash val="solid"/>
                  <a:miter lim="8000"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40" name="Google Shape;340;p21"/>
                <p:cNvSpPr/>
                <p:nvPr/>
              </p:nvSpPr>
              <p:spPr>
                <a:xfrm>
                  <a:off x="8624887" y="6327775"/>
                  <a:ext cx="196850" cy="255587"/>
                </a:xfrm>
                <a:custGeom>
                  <a:rect b="b" l="l" r="r" t="t"/>
                  <a:pathLst>
                    <a:path extrusionOk="0" h="160" w="123">
                      <a:moveTo>
                        <a:pt x="123" y="160"/>
                      </a:moveTo>
                      <a:lnTo>
                        <a:pt x="104" y="124"/>
                      </a:lnTo>
                      <a:lnTo>
                        <a:pt x="89" y="84"/>
                      </a:lnTo>
                      <a:lnTo>
                        <a:pt x="81" y="67"/>
                      </a:lnTo>
                      <a:lnTo>
                        <a:pt x="70" y="47"/>
                      </a:lnTo>
                      <a:lnTo>
                        <a:pt x="55" y="26"/>
                      </a:lnTo>
                      <a:lnTo>
                        <a:pt x="44" y="13"/>
                      </a:lnTo>
                      <a:lnTo>
                        <a:pt x="35" y="7"/>
                      </a:lnTo>
                      <a:lnTo>
                        <a:pt x="24" y="1"/>
                      </a:lnTo>
                      <a:lnTo>
                        <a:pt x="11" y="0"/>
                      </a:lnTo>
                      <a:lnTo>
                        <a:pt x="5" y="4"/>
                      </a:lnTo>
                      <a:lnTo>
                        <a:pt x="0" y="14"/>
                      </a:lnTo>
                    </a:path>
                  </a:pathLst>
                </a:custGeom>
                <a:solidFill>
                  <a:srgbClr val="CEDA9D"/>
                </a:solidFill>
                <a:ln cap="rnd" cmpd="sng" w="25400">
                  <a:solidFill>
                    <a:srgbClr val="999933"/>
                  </a:solidFill>
                  <a:prstDash val="solid"/>
                  <a:miter lim="8000"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41" name="Google Shape;341;p21"/>
                <p:cNvSpPr/>
                <p:nvPr/>
              </p:nvSpPr>
              <p:spPr>
                <a:xfrm>
                  <a:off x="8686800" y="6022975"/>
                  <a:ext cx="133350" cy="635000"/>
                </a:xfrm>
                <a:custGeom>
                  <a:rect b="b" l="l" r="r" t="t"/>
                  <a:pathLst>
                    <a:path extrusionOk="0" h="399" w="83">
                      <a:moveTo>
                        <a:pt x="82" y="399"/>
                      </a:moveTo>
                      <a:lnTo>
                        <a:pt x="83" y="361"/>
                      </a:lnTo>
                      <a:lnTo>
                        <a:pt x="83" y="333"/>
                      </a:lnTo>
                      <a:lnTo>
                        <a:pt x="81" y="314"/>
                      </a:lnTo>
                      <a:lnTo>
                        <a:pt x="80" y="289"/>
                      </a:lnTo>
                      <a:lnTo>
                        <a:pt x="80" y="264"/>
                      </a:lnTo>
                      <a:lnTo>
                        <a:pt x="79" y="244"/>
                      </a:lnTo>
                      <a:lnTo>
                        <a:pt x="77" y="225"/>
                      </a:lnTo>
                      <a:lnTo>
                        <a:pt x="74" y="191"/>
                      </a:lnTo>
                      <a:lnTo>
                        <a:pt x="70" y="155"/>
                      </a:lnTo>
                      <a:lnTo>
                        <a:pt x="65" y="119"/>
                      </a:lnTo>
                      <a:lnTo>
                        <a:pt x="61" y="79"/>
                      </a:lnTo>
                      <a:lnTo>
                        <a:pt x="57" y="55"/>
                      </a:lnTo>
                      <a:lnTo>
                        <a:pt x="54" y="46"/>
                      </a:lnTo>
                      <a:lnTo>
                        <a:pt x="47" y="31"/>
                      </a:lnTo>
                      <a:lnTo>
                        <a:pt x="39" y="19"/>
                      </a:lnTo>
                      <a:lnTo>
                        <a:pt x="31" y="10"/>
                      </a:lnTo>
                      <a:lnTo>
                        <a:pt x="23" y="2"/>
                      </a:lnTo>
                      <a:lnTo>
                        <a:pt x="17" y="0"/>
                      </a:lnTo>
                      <a:lnTo>
                        <a:pt x="9" y="0"/>
                      </a:lnTo>
                      <a:lnTo>
                        <a:pt x="2" y="3"/>
                      </a:lnTo>
                      <a:lnTo>
                        <a:pt x="0" y="6"/>
                      </a:lnTo>
                    </a:path>
                  </a:pathLst>
                </a:custGeom>
                <a:solidFill>
                  <a:srgbClr val="CEDA9D"/>
                </a:solidFill>
                <a:ln cap="rnd" cmpd="sng" w="25400">
                  <a:solidFill>
                    <a:srgbClr val="999933"/>
                  </a:solidFill>
                  <a:prstDash val="solid"/>
                  <a:miter lim="8000"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42" name="Google Shape;342;p21"/>
                <p:cNvSpPr/>
                <p:nvPr/>
              </p:nvSpPr>
              <p:spPr>
                <a:xfrm>
                  <a:off x="8805862" y="6418262"/>
                  <a:ext cx="207962" cy="239712"/>
                </a:xfrm>
                <a:custGeom>
                  <a:rect b="b" l="l" r="r" t="t"/>
                  <a:pathLst>
                    <a:path extrusionOk="0" h="150" w="130">
                      <a:moveTo>
                        <a:pt x="0" y="150"/>
                      </a:moveTo>
                      <a:lnTo>
                        <a:pt x="19" y="135"/>
                      </a:lnTo>
                      <a:lnTo>
                        <a:pt x="26" y="126"/>
                      </a:lnTo>
                      <a:lnTo>
                        <a:pt x="32" y="119"/>
                      </a:lnTo>
                      <a:lnTo>
                        <a:pt x="60" y="50"/>
                      </a:lnTo>
                      <a:lnTo>
                        <a:pt x="76" y="28"/>
                      </a:lnTo>
                      <a:lnTo>
                        <a:pt x="87" y="14"/>
                      </a:lnTo>
                      <a:lnTo>
                        <a:pt x="96" y="7"/>
                      </a:lnTo>
                      <a:lnTo>
                        <a:pt x="107" y="2"/>
                      </a:lnTo>
                      <a:lnTo>
                        <a:pt x="118" y="0"/>
                      </a:lnTo>
                      <a:lnTo>
                        <a:pt x="125" y="1"/>
                      </a:lnTo>
                      <a:lnTo>
                        <a:pt x="130" y="9"/>
                      </a:lnTo>
                    </a:path>
                  </a:pathLst>
                </a:custGeom>
                <a:solidFill>
                  <a:srgbClr val="CEDA9D"/>
                </a:solidFill>
                <a:ln cap="rnd" cmpd="sng" w="25400">
                  <a:solidFill>
                    <a:srgbClr val="999933"/>
                  </a:solidFill>
                  <a:prstDash val="solid"/>
                  <a:miter lim="8000"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43" name="Google Shape;343;p21"/>
                <p:cNvSpPr/>
                <p:nvPr/>
              </p:nvSpPr>
              <p:spPr>
                <a:xfrm>
                  <a:off x="7359650" y="5889625"/>
                  <a:ext cx="482600" cy="833437"/>
                </a:xfrm>
                <a:custGeom>
                  <a:rect b="b" l="l" r="r" t="t"/>
                  <a:pathLst>
                    <a:path extrusionOk="0" h="524" w="303">
                      <a:moveTo>
                        <a:pt x="303" y="524"/>
                      </a:moveTo>
                      <a:lnTo>
                        <a:pt x="292" y="462"/>
                      </a:lnTo>
                      <a:lnTo>
                        <a:pt x="278" y="396"/>
                      </a:lnTo>
                      <a:lnTo>
                        <a:pt x="266" y="344"/>
                      </a:lnTo>
                      <a:lnTo>
                        <a:pt x="253" y="297"/>
                      </a:lnTo>
                      <a:lnTo>
                        <a:pt x="236" y="257"/>
                      </a:lnTo>
                      <a:lnTo>
                        <a:pt x="220" y="213"/>
                      </a:lnTo>
                      <a:lnTo>
                        <a:pt x="197" y="176"/>
                      </a:lnTo>
                      <a:lnTo>
                        <a:pt x="148" y="102"/>
                      </a:lnTo>
                      <a:lnTo>
                        <a:pt x="134" y="80"/>
                      </a:lnTo>
                      <a:lnTo>
                        <a:pt x="124" y="70"/>
                      </a:lnTo>
                      <a:lnTo>
                        <a:pt x="100" y="42"/>
                      </a:lnTo>
                      <a:lnTo>
                        <a:pt x="87" y="28"/>
                      </a:lnTo>
                      <a:lnTo>
                        <a:pt x="71" y="18"/>
                      </a:lnTo>
                      <a:lnTo>
                        <a:pt x="47" y="6"/>
                      </a:lnTo>
                      <a:lnTo>
                        <a:pt x="30" y="0"/>
                      </a:lnTo>
                      <a:lnTo>
                        <a:pt x="18" y="0"/>
                      </a:lnTo>
                      <a:lnTo>
                        <a:pt x="7" y="3"/>
                      </a:lnTo>
                      <a:lnTo>
                        <a:pt x="0" y="10"/>
                      </a:lnTo>
                    </a:path>
                  </a:pathLst>
                </a:custGeom>
                <a:solidFill>
                  <a:srgbClr val="CEDA9D"/>
                </a:solidFill>
                <a:ln cap="rnd" cmpd="sng" w="25400">
                  <a:solidFill>
                    <a:srgbClr val="999933"/>
                  </a:solidFill>
                  <a:prstDash val="solid"/>
                  <a:miter lim="8000"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44" name="Google Shape;344;p21"/>
                <p:cNvSpPr/>
                <p:nvPr/>
              </p:nvSpPr>
              <p:spPr>
                <a:xfrm>
                  <a:off x="7673975" y="5981700"/>
                  <a:ext cx="200025" cy="685800"/>
                </a:xfrm>
                <a:custGeom>
                  <a:rect b="b" l="l" r="r" t="t"/>
                  <a:pathLst>
                    <a:path extrusionOk="0" h="431" w="125">
                      <a:moveTo>
                        <a:pt x="125" y="431"/>
                      </a:moveTo>
                      <a:lnTo>
                        <a:pt x="57" y="16"/>
                      </a:lnTo>
                      <a:lnTo>
                        <a:pt x="52" y="10"/>
                      </a:lnTo>
                      <a:lnTo>
                        <a:pt x="45" y="3"/>
                      </a:lnTo>
                      <a:lnTo>
                        <a:pt x="38" y="1"/>
                      </a:lnTo>
                      <a:lnTo>
                        <a:pt x="27" y="0"/>
                      </a:lnTo>
                      <a:lnTo>
                        <a:pt x="19" y="1"/>
                      </a:lnTo>
                      <a:lnTo>
                        <a:pt x="12" y="6"/>
                      </a:lnTo>
                      <a:lnTo>
                        <a:pt x="4" y="14"/>
                      </a:lnTo>
                      <a:lnTo>
                        <a:pt x="0" y="27"/>
                      </a:lnTo>
                    </a:path>
                  </a:pathLst>
                </a:custGeom>
                <a:solidFill>
                  <a:srgbClr val="CEDA9D"/>
                </a:solidFill>
                <a:ln cap="rnd" cmpd="sng" w="25400">
                  <a:solidFill>
                    <a:srgbClr val="999933"/>
                  </a:solidFill>
                  <a:prstDash val="solid"/>
                  <a:miter lim="8000"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345" name="Google Shape;345;p21"/>
              <p:cNvSpPr/>
              <p:nvPr/>
            </p:nvSpPr>
            <p:spPr>
              <a:xfrm>
                <a:off x="7986712" y="5892800"/>
                <a:ext cx="73025" cy="428625"/>
              </a:xfrm>
              <a:custGeom>
                <a:rect b="b" l="l" r="r" t="t"/>
                <a:pathLst>
                  <a:path extrusionOk="0" h="269" w="45">
                    <a:moveTo>
                      <a:pt x="45" y="0"/>
                    </a:moveTo>
                    <a:lnTo>
                      <a:pt x="28" y="17"/>
                    </a:lnTo>
                    <a:lnTo>
                      <a:pt x="19" y="51"/>
                    </a:lnTo>
                    <a:lnTo>
                      <a:pt x="9" y="96"/>
                    </a:lnTo>
                    <a:lnTo>
                      <a:pt x="0" y="153"/>
                    </a:lnTo>
                    <a:lnTo>
                      <a:pt x="0" y="215"/>
                    </a:lnTo>
                    <a:lnTo>
                      <a:pt x="5" y="269"/>
                    </a:lnTo>
                    <a:lnTo>
                      <a:pt x="9" y="269"/>
                    </a:lnTo>
                    <a:lnTo>
                      <a:pt x="5" y="215"/>
                    </a:lnTo>
                    <a:lnTo>
                      <a:pt x="5" y="169"/>
                    </a:lnTo>
                    <a:lnTo>
                      <a:pt x="14" y="121"/>
                    </a:lnTo>
                    <a:lnTo>
                      <a:pt x="28" y="71"/>
                    </a:lnTo>
                    <a:lnTo>
                      <a:pt x="44" y="7"/>
                    </a:lnTo>
                    <a:lnTo>
                      <a:pt x="45" y="0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6" name="Google Shape;346;p21"/>
              <p:cNvSpPr/>
              <p:nvPr/>
            </p:nvSpPr>
            <p:spPr>
              <a:xfrm>
                <a:off x="8729662" y="5903912"/>
                <a:ext cx="114300" cy="441325"/>
              </a:xfrm>
              <a:custGeom>
                <a:rect b="b" l="l" r="r" t="t"/>
                <a:pathLst>
                  <a:path extrusionOk="0" h="277" w="71">
                    <a:moveTo>
                      <a:pt x="14" y="0"/>
                    </a:moveTo>
                    <a:lnTo>
                      <a:pt x="28" y="21"/>
                    </a:lnTo>
                    <a:lnTo>
                      <a:pt x="42" y="55"/>
                    </a:lnTo>
                    <a:lnTo>
                      <a:pt x="56" y="101"/>
                    </a:lnTo>
                    <a:lnTo>
                      <a:pt x="71" y="159"/>
                    </a:lnTo>
                    <a:lnTo>
                      <a:pt x="71" y="222"/>
                    </a:lnTo>
                    <a:lnTo>
                      <a:pt x="64" y="277"/>
                    </a:lnTo>
                    <a:lnTo>
                      <a:pt x="56" y="277"/>
                    </a:lnTo>
                    <a:lnTo>
                      <a:pt x="64" y="222"/>
                    </a:lnTo>
                    <a:lnTo>
                      <a:pt x="64" y="176"/>
                    </a:lnTo>
                    <a:lnTo>
                      <a:pt x="49" y="125"/>
                    </a:lnTo>
                    <a:lnTo>
                      <a:pt x="28" y="75"/>
                    </a:lnTo>
                    <a:lnTo>
                      <a:pt x="0" y="13"/>
                    </a:lnTo>
                    <a:lnTo>
                      <a:pt x="14" y="0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7" name="Google Shape;347;p21"/>
              <p:cNvSpPr/>
              <p:nvPr/>
            </p:nvSpPr>
            <p:spPr>
              <a:xfrm>
                <a:off x="7866062" y="6102350"/>
                <a:ext cx="311150" cy="527050"/>
              </a:xfrm>
              <a:custGeom>
                <a:rect b="b" l="l" r="r" t="t"/>
                <a:pathLst>
                  <a:path extrusionOk="0" h="331" w="195">
                    <a:moveTo>
                      <a:pt x="128" y="2"/>
                    </a:moveTo>
                    <a:lnTo>
                      <a:pt x="119" y="2"/>
                    </a:lnTo>
                    <a:lnTo>
                      <a:pt x="114" y="8"/>
                    </a:lnTo>
                    <a:lnTo>
                      <a:pt x="108" y="14"/>
                    </a:lnTo>
                    <a:lnTo>
                      <a:pt x="106" y="16"/>
                    </a:lnTo>
                    <a:lnTo>
                      <a:pt x="97" y="21"/>
                    </a:lnTo>
                    <a:lnTo>
                      <a:pt x="88" y="29"/>
                    </a:lnTo>
                    <a:lnTo>
                      <a:pt x="80" y="32"/>
                    </a:lnTo>
                    <a:lnTo>
                      <a:pt x="61" y="35"/>
                    </a:lnTo>
                    <a:lnTo>
                      <a:pt x="13" y="35"/>
                    </a:lnTo>
                    <a:lnTo>
                      <a:pt x="61" y="37"/>
                    </a:lnTo>
                    <a:lnTo>
                      <a:pt x="75" y="32"/>
                    </a:lnTo>
                    <a:lnTo>
                      <a:pt x="83" y="35"/>
                    </a:lnTo>
                    <a:lnTo>
                      <a:pt x="72" y="41"/>
                    </a:lnTo>
                    <a:lnTo>
                      <a:pt x="80" y="41"/>
                    </a:lnTo>
                    <a:lnTo>
                      <a:pt x="72" y="48"/>
                    </a:lnTo>
                    <a:lnTo>
                      <a:pt x="11" y="94"/>
                    </a:lnTo>
                    <a:lnTo>
                      <a:pt x="75" y="48"/>
                    </a:lnTo>
                    <a:lnTo>
                      <a:pt x="72" y="54"/>
                    </a:lnTo>
                    <a:lnTo>
                      <a:pt x="64" y="62"/>
                    </a:lnTo>
                    <a:lnTo>
                      <a:pt x="55" y="64"/>
                    </a:lnTo>
                    <a:lnTo>
                      <a:pt x="38" y="68"/>
                    </a:lnTo>
                    <a:lnTo>
                      <a:pt x="11" y="62"/>
                    </a:lnTo>
                    <a:lnTo>
                      <a:pt x="55" y="68"/>
                    </a:lnTo>
                    <a:lnTo>
                      <a:pt x="64" y="62"/>
                    </a:lnTo>
                    <a:lnTo>
                      <a:pt x="72" y="59"/>
                    </a:lnTo>
                    <a:lnTo>
                      <a:pt x="69" y="68"/>
                    </a:lnTo>
                    <a:lnTo>
                      <a:pt x="64" y="70"/>
                    </a:lnTo>
                    <a:lnTo>
                      <a:pt x="9" y="97"/>
                    </a:lnTo>
                    <a:lnTo>
                      <a:pt x="64" y="73"/>
                    </a:lnTo>
                    <a:lnTo>
                      <a:pt x="69" y="73"/>
                    </a:lnTo>
                    <a:lnTo>
                      <a:pt x="64" y="81"/>
                    </a:lnTo>
                    <a:lnTo>
                      <a:pt x="55" y="89"/>
                    </a:lnTo>
                    <a:lnTo>
                      <a:pt x="9" y="105"/>
                    </a:lnTo>
                    <a:lnTo>
                      <a:pt x="61" y="86"/>
                    </a:lnTo>
                    <a:lnTo>
                      <a:pt x="64" y="86"/>
                    </a:lnTo>
                    <a:lnTo>
                      <a:pt x="67" y="89"/>
                    </a:lnTo>
                    <a:lnTo>
                      <a:pt x="55" y="99"/>
                    </a:lnTo>
                    <a:lnTo>
                      <a:pt x="67" y="97"/>
                    </a:lnTo>
                    <a:lnTo>
                      <a:pt x="52" y="111"/>
                    </a:lnTo>
                    <a:lnTo>
                      <a:pt x="41" y="119"/>
                    </a:lnTo>
                    <a:lnTo>
                      <a:pt x="19" y="124"/>
                    </a:lnTo>
                    <a:lnTo>
                      <a:pt x="9" y="124"/>
                    </a:lnTo>
                    <a:lnTo>
                      <a:pt x="27" y="122"/>
                    </a:lnTo>
                    <a:lnTo>
                      <a:pt x="50" y="116"/>
                    </a:lnTo>
                    <a:lnTo>
                      <a:pt x="55" y="113"/>
                    </a:lnTo>
                    <a:lnTo>
                      <a:pt x="50" y="122"/>
                    </a:lnTo>
                    <a:lnTo>
                      <a:pt x="38" y="132"/>
                    </a:lnTo>
                    <a:lnTo>
                      <a:pt x="19" y="137"/>
                    </a:lnTo>
                    <a:lnTo>
                      <a:pt x="0" y="143"/>
                    </a:lnTo>
                    <a:lnTo>
                      <a:pt x="25" y="135"/>
                    </a:lnTo>
                    <a:lnTo>
                      <a:pt x="41" y="127"/>
                    </a:lnTo>
                    <a:lnTo>
                      <a:pt x="55" y="119"/>
                    </a:lnTo>
                    <a:lnTo>
                      <a:pt x="58" y="116"/>
                    </a:lnTo>
                    <a:lnTo>
                      <a:pt x="55" y="124"/>
                    </a:lnTo>
                    <a:lnTo>
                      <a:pt x="61" y="122"/>
                    </a:lnTo>
                    <a:lnTo>
                      <a:pt x="67" y="124"/>
                    </a:lnTo>
                    <a:lnTo>
                      <a:pt x="55" y="132"/>
                    </a:lnTo>
                    <a:lnTo>
                      <a:pt x="55" y="137"/>
                    </a:lnTo>
                    <a:lnTo>
                      <a:pt x="41" y="149"/>
                    </a:lnTo>
                    <a:lnTo>
                      <a:pt x="46" y="149"/>
                    </a:lnTo>
                    <a:lnTo>
                      <a:pt x="41" y="155"/>
                    </a:lnTo>
                    <a:lnTo>
                      <a:pt x="22" y="165"/>
                    </a:lnTo>
                    <a:lnTo>
                      <a:pt x="5" y="168"/>
                    </a:lnTo>
                    <a:lnTo>
                      <a:pt x="30" y="162"/>
                    </a:lnTo>
                    <a:lnTo>
                      <a:pt x="45" y="155"/>
                    </a:lnTo>
                    <a:lnTo>
                      <a:pt x="52" y="151"/>
                    </a:lnTo>
                    <a:lnTo>
                      <a:pt x="52" y="160"/>
                    </a:lnTo>
                    <a:lnTo>
                      <a:pt x="52" y="162"/>
                    </a:lnTo>
                    <a:lnTo>
                      <a:pt x="45" y="173"/>
                    </a:lnTo>
                    <a:lnTo>
                      <a:pt x="36" y="181"/>
                    </a:lnTo>
                    <a:lnTo>
                      <a:pt x="41" y="181"/>
                    </a:lnTo>
                    <a:lnTo>
                      <a:pt x="33" y="187"/>
                    </a:lnTo>
                    <a:lnTo>
                      <a:pt x="5" y="200"/>
                    </a:lnTo>
                    <a:lnTo>
                      <a:pt x="25" y="193"/>
                    </a:lnTo>
                    <a:lnTo>
                      <a:pt x="38" y="187"/>
                    </a:lnTo>
                    <a:lnTo>
                      <a:pt x="38" y="195"/>
                    </a:lnTo>
                    <a:lnTo>
                      <a:pt x="30" y="198"/>
                    </a:lnTo>
                    <a:lnTo>
                      <a:pt x="38" y="195"/>
                    </a:lnTo>
                    <a:lnTo>
                      <a:pt x="38" y="200"/>
                    </a:lnTo>
                    <a:lnTo>
                      <a:pt x="33" y="206"/>
                    </a:lnTo>
                    <a:lnTo>
                      <a:pt x="9" y="214"/>
                    </a:lnTo>
                    <a:lnTo>
                      <a:pt x="30" y="206"/>
                    </a:lnTo>
                    <a:lnTo>
                      <a:pt x="30" y="208"/>
                    </a:lnTo>
                    <a:lnTo>
                      <a:pt x="33" y="211"/>
                    </a:lnTo>
                    <a:lnTo>
                      <a:pt x="9" y="231"/>
                    </a:lnTo>
                    <a:lnTo>
                      <a:pt x="27" y="217"/>
                    </a:lnTo>
                    <a:lnTo>
                      <a:pt x="33" y="214"/>
                    </a:lnTo>
                    <a:lnTo>
                      <a:pt x="36" y="219"/>
                    </a:lnTo>
                    <a:lnTo>
                      <a:pt x="30" y="225"/>
                    </a:lnTo>
                    <a:lnTo>
                      <a:pt x="36" y="222"/>
                    </a:lnTo>
                    <a:lnTo>
                      <a:pt x="30" y="238"/>
                    </a:lnTo>
                    <a:lnTo>
                      <a:pt x="5" y="257"/>
                    </a:lnTo>
                    <a:lnTo>
                      <a:pt x="30" y="238"/>
                    </a:lnTo>
                    <a:lnTo>
                      <a:pt x="27" y="246"/>
                    </a:lnTo>
                    <a:lnTo>
                      <a:pt x="36" y="238"/>
                    </a:lnTo>
                    <a:lnTo>
                      <a:pt x="36" y="246"/>
                    </a:lnTo>
                    <a:lnTo>
                      <a:pt x="38" y="284"/>
                    </a:lnTo>
                    <a:lnTo>
                      <a:pt x="64" y="331"/>
                    </a:lnTo>
                    <a:lnTo>
                      <a:pt x="38" y="282"/>
                    </a:lnTo>
                    <a:lnTo>
                      <a:pt x="38" y="263"/>
                    </a:lnTo>
                    <a:lnTo>
                      <a:pt x="41" y="249"/>
                    </a:lnTo>
                    <a:lnTo>
                      <a:pt x="45" y="238"/>
                    </a:lnTo>
                    <a:lnTo>
                      <a:pt x="50" y="219"/>
                    </a:lnTo>
                    <a:lnTo>
                      <a:pt x="55" y="227"/>
                    </a:lnTo>
                    <a:lnTo>
                      <a:pt x="92" y="331"/>
                    </a:lnTo>
                    <a:lnTo>
                      <a:pt x="58" y="227"/>
                    </a:lnTo>
                    <a:lnTo>
                      <a:pt x="58" y="217"/>
                    </a:lnTo>
                    <a:lnTo>
                      <a:pt x="64" y="222"/>
                    </a:lnTo>
                    <a:lnTo>
                      <a:pt x="69" y="322"/>
                    </a:lnTo>
                    <a:lnTo>
                      <a:pt x="67" y="236"/>
                    </a:lnTo>
                    <a:lnTo>
                      <a:pt x="64" y="219"/>
                    </a:lnTo>
                    <a:lnTo>
                      <a:pt x="61" y="214"/>
                    </a:lnTo>
                    <a:lnTo>
                      <a:pt x="64" y="200"/>
                    </a:lnTo>
                    <a:lnTo>
                      <a:pt x="67" y="211"/>
                    </a:lnTo>
                    <a:lnTo>
                      <a:pt x="75" y="233"/>
                    </a:lnTo>
                    <a:lnTo>
                      <a:pt x="83" y="246"/>
                    </a:lnTo>
                    <a:lnTo>
                      <a:pt x="106" y="266"/>
                    </a:lnTo>
                    <a:lnTo>
                      <a:pt x="153" y="301"/>
                    </a:lnTo>
                    <a:lnTo>
                      <a:pt x="92" y="249"/>
                    </a:lnTo>
                    <a:lnTo>
                      <a:pt x="80" y="236"/>
                    </a:lnTo>
                    <a:lnTo>
                      <a:pt x="75" y="227"/>
                    </a:lnTo>
                    <a:lnTo>
                      <a:pt x="69" y="217"/>
                    </a:lnTo>
                    <a:lnTo>
                      <a:pt x="72" y="187"/>
                    </a:lnTo>
                    <a:lnTo>
                      <a:pt x="75" y="195"/>
                    </a:lnTo>
                    <a:lnTo>
                      <a:pt x="75" y="179"/>
                    </a:lnTo>
                    <a:lnTo>
                      <a:pt x="75" y="173"/>
                    </a:lnTo>
                    <a:lnTo>
                      <a:pt x="80" y="187"/>
                    </a:lnTo>
                    <a:lnTo>
                      <a:pt x="134" y="287"/>
                    </a:lnTo>
                    <a:lnTo>
                      <a:pt x="88" y="206"/>
                    </a:lnTo>
                    <a:lnTo>
                      <a:pt x="83" y="198"/>
                    </a:lnTo>
                    <a:lnTo>
                      <a:pt x="80" y="187"/>
                    </a:lnTo>
                    <a:lnTo>
                      <a:pt x="80" y="157"/>
                    </a:lnTo>
                    <a:lnTo>
                      <a:pt x="83" y="160"/>
                    </a:lnTo>
                    <a:lnTo>
                      <a:pt x="86" y="143"/>
                    </a:lnTo>
                    <a:lnTo>
                      <a:pt x="94" y="149"/>
                    </a:lnTo>
                    <a:lnTo>
                      <a:pt x="136" y="260"/>
                    </a:lnTo>
                    <a:lnTo>
                      <a:pt x="114" y="206"/>
                    </a:lnTo>
                    <a:lnTo>
                      <a:pt x="106" y="181"/>
                    </a:lnTo>
                    <a:lnTo>
                      <a:pt x="94" y="160"/>
                    </a:lnTo>
                    <a:lnTo>
                      <a:pt x="94" y="146"/>
                    </a:lnTo>
                    <a:lnTo>
                      <a:pt x="92" y="124"/>
                    </a:lnTo>
                    <a:lnTo>
                      <a:pt x="97" y="127"/>
                    </a:lnTo>
                    <a:lnTo>
                      <a:pt x="119" y="238"/>
                    </a:lnTo>
                    <a:lnTo>
                      <a:pt x="94" y="119"/>
                    </a:lnTo>
                    <a:lnTo>
                      <a:pt x="94" y="108"/>
                    </a:lnTo>
                    <a:lnTo>
                      <a:pt x="97" y="116"/>
                    </a:lnTo>
                    <a:lnTo>
                      <a:pt x="97" y="92"/>
                    </a:lnTo>
                    <a:lnTo>
                      <a:pt x="102" y="99"/>
                    </a:lnTo>
                    <a:lnTo>
                      <a:pt x="102" y="86"/>
                    </a:lnTo>
                    <a:lnTo>
                      <a:pt x="111" y="94"/>
                    </a:lnTo>
                    <a:lnTo>
                      <a:pt x="122" y="122"/>
                    </a:lnTo>
                    <a:lnTo>
                      <a:pt x="136" y="137"/>
                    </a:lnTo>
                    <a:lnTo>
                      <a:pt x="161" y="165"/>
                    </a:lnTo>
                    <a:lnTo>
                      <a:pt x="175" y="189"/>
                    </a:lnTo>
                    <a:lnTo>
                      <a:pt x="136" y="137"/>
                    </a:lnTo>
                    <a:lnTo>
                      <a:pt x="125" y="124"/>
                    </a:lnTo>
                    <a:lnTo>
                      <a:pt x="114" y="105"/>
                    </a:lnTo>
                    <a:lnTo>
                      <a:pt x="111" y="92"/>
                    </a:lnTo>
                    <a:lnTo>
                      <a:pt x="106" y="68"/>
                    </a:lnTo>
                    <a:lnTo>
                      <a:pt x="108" y="70"/>
                    </a:lnTo>
                    <a:lnTo>
                      <a:pt x="114" y="68"/>
                    </a:lnTo>
                    <a:lnTo>
                      <a:pt x="111" y="56"/>
                    </a:lnTo>
                    <a:lnTo>
                      <a:pt x="116" y="68"/>
                    </a:lnTo>
                    <a:lnTo>
                      <a:pt x="122" y="79"/>
                    </a:lnTo>
                    <a:lnTo>
                      <a:pt x="136" y="89"/>
                    </a:lnTo>
                    <a:lnTo>
                      <a:pt x="156" y="99"/>
                    </a:lnTo>
                    <a:lnTo>
                      <a:pt x="195" y="127"/>
                    </a:lnTo>
                    <a:lnTo>
                      <a:pt x="130" y="86"/>
                    </a:lnTo>
                    <a:lnTo>
                      <a:pt x="122" y="75"/>
                    </a:lnTo>
                    <a:lnTo>
                      <a:pt x="119" y="70"/>
                    </a:lnTo>
                    <a:lnTo>
                      <a:pt x="119" y="43"/>
                    </a:lnTo>
                    <a:lnTo>
                      <a:pt x="125" y="52"/>
                    </a:lnTo>
                    <a:lnTo>
                      <a:pt x="134" y="64"/>
                    </a:lnTo>
                    <a:lnTo>
                      <a:pt x="150" y="86"/>
                    </a:lnTo>
                    <a:lnTo>
                      <a:pt x="172" y="108"/>
                    </a:lnTo>
                    <a:lnTo>
                      <a:pt x="178" y="119"/>
                    </a:lnTo>
                    <a:lnTo>
                      <a:pt x="125" y="62"/>
                    </a:lnTo>
                    <a:lnTo>
                      <a:pt x="125" y="46"/>
                    </a:lnTo>
                    <a:lnTo>
                      <a:pt x="128" y="32"/>
                    </a:lnTo>
                    <a:lnTo>
                      <a:pt x="125" y="23"/>
                    </a:lnTo>
                    <a:lnTo>
                      <a:pt x="122" y="21"/>
                    </a:lnTo>
                    <a:lnTo>
                      <a:pt x="125" y="16"/>
                    </a:lnTo>
                    <a:lnTo>
                      <a:pt x="128" y="8"/>
                    </a:lnTo>
                    <a:lnTo>
                      <a:pt x="134" y="2"/>
                    </a:lnTo>
                    <a:lnTo>
                      <a:pt x="139" y="0"/>
                    </a:lnTo>
                    <a:lnTo>
                      <a:pt x="128" y="2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8" name="Google Shape;348;p21"/>
              <p:cNvSpPr/>
              <p:nvPr/>
            </p:nvSpPr>
            <p:spPr>
              <a:xfrm>
                <a:off x="8081962" y="5570537"/>
                <a:ext cx="193675" cy="458787"/>
              </a:xfrm>
              <a:custGeom>
                <a:rect b="b" l="l" r="r" t="t"/>
                <a:pathLst>
                  <a:path extrusionOk="0" h="288" w="121">
                    <a:moveTo>
                      <a:pt x="121" y="103"/>
                    </a:moveTo>
                    <a:lnTo>
                      <a:pt x="108" y="10"/>
                    </a:lnTo>
                    <a:lnTo>
                      <a:pt x="92" y="1"/>
                    </a:lnTo>
                    <a:lnTo>
                      <a:pt x="79" y="0"/>
                    </a:lnTo>
                    <a:lnTo>
                      <a:pt x="58" y="4"/>
                    </a:lnTo>
                    <a:lnTo>
                      <a:pt x="45" y="14"/>
                    </a:lnTo>
                    <a:lnTo>
                      <a:pt x="31" y="28"/>
                    </a:lnTo>
                    <a:lnTo>
                      <a:pt x="17" y="54"/>
                    </a:lnTo>
                    <a:lnTo>
                      <a:pt x="9" y="90"/>
                    </a:lnTo>
                    <a:lnTo>
                      <a:pt x="5" y="121"/>
                    </a:lnTo>
                    <a:lnTo>
                      <a:pt x="0" y="164"/>
                    </a:lnTo>
                    <a:lnTo>
                      <a:pt x="0" y="192"/>
                    </a:lnTo>
                    <a:lnTo>
                      <a:pt x="9" y="230"/>
                    </a:lnTo>
                    <a:lnTo>
                      <a:pt x="27" y="262"/>
                    </a:lnTo>
                    <a:lnTo>
                      <a:pt x="45" y="288"/>
                    </a:lnTo>
                    <a:lnTo>
                      <a:pt x="35" y="249"/>
                    </a:lnTo>
                    <a:lnTo>
                      <a:pt x="31" y="212"/>
                    </a:lnTo>
                    <a:lnTo>
                      <a:pt x="33" y="174"/>
                    </a:lnTo>
                    <a:lnTo>
                      <a:pt x="35" y="141"/>
                    </a:lnTo>
                    <a:lnTo>
                      <a:pt x="39" y="107"/>
                    </a:lnTo>
                    <a:lnTo>
                      <a:pt x="45" y="76"/>
                    </a:lnTo>
                    <a:lnTo>
                      <a:pt x="47" y="53"/>
                    </a:lnTo>
                    <a:lnTo>
                      <a:pt x="55" y="30"/>
                    </a:lnTo>
                    <a:lnTo>
                      <a:pt x="73" y="11"/>
                    </a:lnTo>
                    <a:lnTo>
                      <a:pt x="88" y="13"/>
                    </a:lnTo>
                    <a:lnTo>
                      <a:pt x="103" y="65"/>
                    </a:lnTo>
                    <a:lnTo>
                      <a:pt x="116" y="76"/>
                    </a:lnTo>
                    <a:lnTo>
                      <a:pt x="121" y="103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9" name="Google Shape;349;p21"/>
              <p:cNvSpPr/>
              <p:nvPr/>
            </p:nvSpPr>
            <p:spPr>
              <a:xfrm>
                <a:off x="7750175" y="5289550"/>
                <a:ext cx="422275" cy="936625"/>
              </a:xfrm>
              <a:custGeom>
                <a:rect b="b" l="l" r="r" t="t"/>
                <a:pathLst>
                  <a:path extrusionOk="0" h="589" w="265">
                    <a:moveTo>
                      <a:pt x="205" y="0"/>
                    </a:moveTo>
                    <a:lnTo>
                      <a:pt x="195" y="1"/>
                    </a:lnTo>
                    <a:lnTo>
                      <a:pt x="178" y="6"/>
                    </a:lnTo>
                    <a:lnTo>
                      <a:pt x="190" y="9"/>
                    </a:lnTo>
                    <a:lnTo>
                      <a:pt x="181" y="16"/>
                    </a:lnTo>
                    <a:lnTo>
                      <a:pt x="171" y="25"/>
                    </a:lnTo>
                    <a:lnTo>
                      <a:pt x="157" y="28"/>
                    </a:lnTo>
                    <a:lnTo>
                      <a:pt x="135" y="27"/>
                    </a:lnTo>
                    <a:lnTo>
                      <a:pt x="112" y="21"/>
                    </a:lnTo>
                    <a:lnTo>
                      <a:pt x="52" y="27"/>
                    </a:lnTo>
                    <a:lnTo>
                      <a:pt x="111" y="23"/>
                    </a:lnTo>
                    <a:lnTo>
                      <a:pt x="135" y="29"/>
                    </a:lnTo>
                    <a:lnTo>
                      <a:pt x="157" y="28"/>
                    </a:lnTo>
                    <a:lnTo>
                      <a:pt x="171" y="33"/>
                    </a:lnTo>
                    <a:lnTo>
                      <a:pt x="161" y="40"/>
                    </a:lnTo>
                    <a:lnTo>
                      <a:pt x="167" y="43"/>
                    </a:lnTo>
                    <a:lnTo>
                      <a:pt x="148" y="56"/>
                    </a:lnTo>
                    <a:lnTo>
                      <a:pt x="105" y="55"/>
                    </a:lnTo>
                    <a:lnTo>
                      <a:pt x="50" y="102"/>
                    </a:lnTo>
                    <a:lnTo>
                      <a:pt x="105" y="56"/>
                    </a:lnTo>
                    <a:lnTo>
                      <a:pt x="148" y="60"/>
                    </a:lnTo>
                    <a:lnTo>
                      <a:pt x="161" y="61"/>
                    </a:lnTo>
                    <a:lnTo>
                      <a:pt x="138" y="77"/>
                    </a:lnTo>
                    <a:lnTo>
                      <a:pt x="152" y="77"/>
                    </a:lnTo>
                    <a:lnTo>
                      <a:pt x="127" y="95"/>
                    </a:lnTo>
                    <a:lnTo>
                      <a:pt x="80" y="119"/>
                    </a:lnTo>
                    <a:lnTo>
                      <a:pt x="26" y="160"/>
                    </a:lnTo>
                    <a:lnTo>
                      <a:pt x="82" y="122"/>
                    </a:lnTo>
                    <a:lnTo>
                      <a:pt x="129" y="98"/>
                    </a:lnTo>
                    <a:lnTo>
                      <a:pt x="143" y="100"/>
                    </a:lnTo>
                    <a:lnTo>
                      <a:pt x="121" y="114"/>
                    </a:lnTo>
                    <a:lnTo>
                      <a:pt x="135" y="117"/>
                    </a:lnTo>
                    <a:lnTo>
                      <a:pt x="118" y="134"/>
                    </a:lnTo>
                    <a:lnTo>
                      <a:pt x="4" y="276"/>
                    </a:lnTo>
                    <a:lnTo>
                      <a:pt x="118" y="137"/>
                    </a:lnTo>
                    <a:lnTo>
                      <a:pt x="134" y="137"/>
                    </a:lnTo>
                    <a:lnTo>
                      <a:pt x="116" y="158"/>
                    </a:lnTo>
                    <a:lnTo>
                      <a:pt x="129" y="158"/>
                    </a:lnTo>
                    <a:lnTo>
                      <a:pt x="112" y="184"/>
                    </a:lnTo>
                    <a:lnTo>
                      <a:pt x="66" y="233"/>
                    </a:lnTo>
                    <a:lnTo>
                      <a:pt x="18" y="303"/>
                    </a:lnTo>
                    <a:lnTo>
                      <a:pt x="66" y="234"/>
                    </a:lnTo>
                    <a:lnTo>
                      <a:pt x="115" y="186"/>
                    </a:lnTo>
                    <a:lnTo>
                      <a:pt x="129" y="178"/>
                    </a:lnTo>
                    <a:lnTo>
                      <a:pt x="118" y="197"/>
                    </a:lnTo>
                    <a:lnTo>
                      <a:pt x="127" y="194"/>
                    </a:lnTo>
                    <a:lnTo>
                      <a:pt x="112" y="220"/>
                    </a:lnTo>
                    <a:lnTo>
                      <a:pt x="75" y="271"/>
                    </a:lnTo>
                    <a:lnTo>
                      <a:pt x="0" y="338"/>
                    </a:lnTo>
                    <a:lnTo>
                      <a:pt x="73" y="273"/>
                    </a:lnTo>
                    <a:lnTo>
                      <a:pt x="115" y="223"/>
                    </a:lnTo>
                    <a:lnTo>
                      <a:pt x="120" y="223"/>
                    </a:lnTo>
                    <a:lnTo>
                      <a:pt x="50" y="373"/>
                    </a:lnTo>
                    <a:lnTo>
                      <a:pt x="124" y="223"/>
                    </a:lnTo>
                    <a:lnTo>
                      <a:pt x="115" y="243"/>
                    </a:lnTo>
                    <a:lnTo>
                      <a:pt x="124" y="236"/>
                    </a:lnTo>
                    <a:lnTo>
                      <a:pt x="108" y="266"/>
                    </a:lnTo>
                    <a:lnTo>
                      <a:pt x="60" y="336"/>
                    </a:lnTo>
                    <a:lnTo>
                      <a:pt x="108" y="271"/>
                    </a:lnTo>
                    <a:lnTo>
                      <a:pt x="121" y="266"/>
                    </a:lnTo>
                    <a:lnTo>
                      <a:pt x="108" y="286"/>
                    </a:lnTo>
                    <a:lnTo>
                      <a:pt x="52" y="424"/>
                    </a:lnTo>
                    <a:lnTo>
                      <a:pt x="97" y="317"/>
                    </a:lnTo>
                    <a:lnTo>
                      <a:pt x="112" y="286"/>
                    </a:lnTo>
                    <a:lnTo>
                      <a:pt x="121" y="283"/>
                    </a:lnTo>
                    <a:lnTo>
                      <a:pt x="111" y="304"/>
                    </a:lnTo>
                    <a:lnTo>
                      <a:pt x="120" y="302"/>
                    </a:lnTo>
                    <a:lnTo>
                      <a:pt x="105" y="328"/>
                    </a:lnTo>
                    <a:lnTo>
                      <a:pt x="98" y="352"/>
                    </a:lnTo>
                    <a:lnTo>
                      <a:pt x="25" y="430"/>
                    </a:lnTo>
                    <a:lnTo>
                      <a:pt x="100" y="353"/>
                    </a:lnTo>
                    <a:lnTo>
                      <a:pt x="108" y="336"/>
                    </a:lnTo>
                    <a:lnTo>
                      <a:pt x="118" y="331"/>
                    </a:lnTo>
                    <a:lnTo>
                      <a:pt x="100" y="377"/>
                    </a:lnTo>
                    <a:lnTo>
                      <a:pt x="120" y="331"/>
                    </a:lnTo>
                    <a:lnTo>
                      <a:pt x="108" y="353"/>
                    </a:lnTo>
                    <a:lnTo>
                      <a:pt x="121" y="348"/>
                    </a:lnTo>
                    <a:lnTo>
                      <a:pt x="112" y="367"/>
                    </a:lnTo>
                    <a:lnTo>
                      <a:pt x="88" y="432"/>
                    </a:lnTo>
                    <a:lnTo>
                      <a:pt x="62" y="471"/>
                    </a:lnTo>
                    <a:lnTo>
                      <a:pt x="88" y="432"/>
                    </a:lnTo>
                    <a:lnTo>
                      <a:pt x="115" y="370"/>
                    </a:lnTo>
                    <a:lnTo>
                      <a:pt x="124" y="367"/>
                    </a:lnTo>
                    <a:lnTo>
                      <a:pt x="120" y="382"/>
                    </a:lnTo>
                    <a:lnTo>
                      <a:pt x="100" y="424"/>
                    </a:lnTo>
                    <a:lnTo>
                      <a:pt x="121" y="387"/>
                    </a:lnTo>
                    <a:lnTo>
                      <a:pt x="127" y="373"/>
                    </a:lnTo>
                    <a:lnTo>
                      <a:pt x="118" y="406"/>
                    </a:lnTo>
                    <a:lnTo>
                      <a:pt x="129" y="400"/>
                    </a:lnTo>
                    <a:lnTo>
                      <a:pt x="125" y="427"/>
                    </a:lnTo>
                    <a:lnTo>
                      <a:pt x="132" y="416"/>
                    </a:lnTo>
                    <a:lnTo>
                      <a:pt x="138" y="425"/>
                    </a:lnTo>
                    <a:lnTo>
                      <a:pt x="135" y="454"/>
                    </a:lnTo>
                    <a:lnTo>
                      <a:pt x="89" y="589"/>
                    </a:lnTo>
                    <a:lnTo>
                      <a:pt x="139" y="454"/>
                    </a:lnTo>
                    <a:lnTo>
                      <a:pt x="139" y="424"/>
                    </a:lnTo>
                    <a:lnTo>
                      <a:pt x="139" y="406"/>
                    </a:lnTo>
                    <a:lnTo>
                      <a:pt x="150" y="416"/>
                    </a:lnTo>
                    <a:lnTo>
                      <a:pt x="234" y="504"/>
                    </a:lnTo>
                    <a:lnTo>
                      <a:pt x="146" y="406"/>
                    </a:lnTo>
                    <a:lnTo>
                      <a:pt x="139" y="382"/>
                    </a:lnTo>
                    <a:lnTo>
                      <a:pt x="148" y="387"/>
                    </a:lnTo>
                    <a:lnTo>
                      <a:pt x="135" y="356"/>
                    </a:lnTo>
                    <a:lnTo>
                      <a:pt x="146" y="369"/>
                    </a:lnTo>
                    <a:lnTo>
                      <a:pt x="167" y="412"/>
                    </a:lnTo>
                    <a:lnTo>
                      <a:pt x="148" y="365"/>
                    </a:lnTo>
                    <a:lnTo>
                      <a:pt x="139" y="346"/>
                    </a:lnTo>
                    <a:lnTo>
                      <a:pt x="141" y="346"/>
                    </a:lnTo>
                    <a:lnTo>
                      <a:pt x="152" y="356"/>
                    </a:lnTo>
                    <a:lnTo>
                      <a:pt x="173" y="380"/>
                    </a:lnTo>
                    <a:lnTo>
                      <a:pt x="245" y="398"/>
                    </a:lnTo>
                    <a:lnTo>
                      <a:pt x="171" y="377"/>
                    </a:lnTo>
                    <a:lnTo>
                      <a:pt x="148" y="348"/>
                    </a:lnTo>
                    <a:lnTo>
                      <a:pt x="141" y="327"/>
                    </a:lnTo>
                    <a:lnTo>
                      <a:pt x="152" y="327"/>
                    </a:lnTo>
                    <a:lnTo>
                      <a:pt x="141" y="304"/>
                    </a:lnTo>
                    <a:lnTo>
                      <a:pt x="156" y="310"/>
                    </a:lnTo>
                    <a:lnTo>
                      <a:pt x="205" y="352"/>
                    </a:lnTo>
                    <a:lnTo>
                      <a:pt x="156" y="308"/>
                    </a:lnTo>
                    <a:lnTo>
                      <a:pt x="144" y="283"/>
                    </a:lnTo>
                    <a:lnTo>
                      <a:pt x="157" y="290"/>
                    </a:lnTo>
                    <a:lnTo>
                      <a:pt x="148" y="270"/>
                    </a:lnTo>
                    <a:lnTo>
                      <a:pt x="161" y="283"/>
                    </a:lnTo>
                    <a:lnTo>
                      <a:pt x="152" y="253"/>
                    </a:lnTo>
                    <a:lnTo>
                      <a:pt x="162" y="268"/>
                    </a:lnTo>
                    <a:lnTo>
                      <a:pt x="208" y="333"/>
                    </a:lnTo>
                    <a:lnTo>
                      <a:pt x="161" y="268"/>
                    </a:lnTo>
                    <a:lnTo>
                      <a:pt x="150" y="229"/>
                    </a:lnTo>
                    <a:lnTo>
                      <a:pt x="162" y="238"/>
                    </a:lnTo>
                    <a:lnTo>
                      <a:pt x="236" y="275"/>
                    </a:lnTo>
                    <a:lnTo>
                      <a:pt x="162" y="236"/>
                    </a:lnTo>
                    <a:lnTo>
                      <a:pt x="153" y="202"/>
                    </a:lnTo>
                    <a:lnTo>
                      <a:pt x="164" y="207"/>
                    </a:lnTo>
                    <a:lnTo>
                      <a:pt x="156" y="189"/>
                    </a:lnTo>
                    <a:lnTo>
                      <a:pt x="167" y="196"/>
                    </a:lnTo>
                    <a:lnTo>
                      <a:pt x="200" y="288"/>
                    </a:lnTo>
                    <a:lnTo>
                      <a:pt x="164" y="188"/>
                    </a:lnTo>
                    <a:lnTo>
                      <a:pt x="164" y="163"/>
                    </a:lnTo>
                    <a:lnTo>
                      <a:pt x="175" y="173"/>
                    </a:lnTo>
                    <a:lnTo>
                      <a:pt x="197" y="226"/>
                    </a:lnTo>
                    <a:lnTo>
                      <a:pt x="170" y="158"/>
                    </a:lnTo>
                    <a:lnTo>
                      <a:pt x="167" y="137"/>
                    </a:lnTo>
                    <a:lnTo>
                      <a:pt x="175" y="147"/>
                    </a:lnTo>
                    <a:lnTo>
                      <a:pt x="201" y="189"/>
                    </a:lnTo>
                    <a:lnTo>
                      <a:pt x="265" y="213"/>
                    </a:lnTo>
                    <a:lnTo>
                      <a:pt x="200" y="186"/>
                    </a:lnTo>
                    <a:lnTo>
                      <a:pt x="176" y="140"/>
                    </a:lnTo>
                    <a:lnTo>
                      <a:pt x="173" y="112"/>
                    </a:lnTo>
                    <a:lnTo>
                      <a:pt x="184" y="126"/>
                    </a:lnTo>
                    <a:lnTo>
                      <a:pt x="178" y="98"/>
                    </a:lnTo>
                    <a:lnTo>
                      <a:pt x="220" y="169"/>
                    </a:lnTo>
                    <a:lnTo>
                      <a:pt x="181" y="95"/>
                    </a:lnTo>
                    <a:lnTo>
                      <a:pt x="176" y="75"/>
                    </a:lnTo>
                    <a:lnTo>
                      <a:pt x="190" y="90"/>
                    </a:lnTo>
                    <a:lnTo>
                      <a:pt x="187" y="58"/>
                    </a:lnTo>
                    <a:lnTo>
                      <a:pt x="204" y="74"/>
                    </a:lnTo>
                    <a:lnTo>
                      <a:pt x="261" y="129"/>
                    </a:lnTo>
                    <a:lnTo>
                      <a:pt x="204" y="72"/>
                    </a:lnTo>
                    <a:lnTo>
                      <a:pt x="197" y="40"/>
                    </a:lnTo>
                    <a:lnTo>
                      <a:pt x="205" y="48"/>
                    </a:lnTo>
                    <a:lnTo>
                      <a:pt x="200" y="25"/>
                    </a:lnTo>
                    <a:lnTo>
                      <a:pt x="209" y="32"/>
                    </a:lnTo>
                    <a:lnTo>
                      <a:pt x="211" y="13"/>
                    </a:lnTo>
                    <a:lnTo>
                      <a:pt x="209" y="4"/>
                    </a:lnTo>
                    <a:lnTo>
                      <a:pt x="205" y="0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50" name="Google Shape;350;p21"/>
              <p:cNvSpPr/>
              <p:nvPr/>
            </p:nvSpPr>
            <p:spPr>
              <a:xfrm>
                <a:off x="8255000" y="5462587"/>
                <a:ext cx="177800" cy="522287"/>
              </a:xfrm>
              <a:custGeom>
                <a:rect b="b" l="l" r="r" t="t"/>
                <a:pathLst>
                  <a:path extrusionOk="0" h="328" w="111">
                    <a:moveTo>
                      <a:pt x="2" y="52"/>
                    </a:moveTo>
                    <a:lnTo>
                      <a:pt x="25" y="0"/>
                    </a:lnTo>
                    <a:lnTo>
                      <a:pt x="40" y="1"/>
                    </a:lnTo>
                    <a:lnTo>
                      <a:pt x="53" y="4"/>
                    </a:lnTo>
                    <a:lnTo>
                      <a:pt x="62" y="18"/>
                    </a:lnTo>
                    <a:lnTo>
                      <a:pt x="87" y="60"/>
                    </a:lnTo>
                    <a:lnTo>
                      <a:pt x="96" y="79"/>
                    </a:lnTo>
                    <a:lnTo>
                      <a:pt x="102" y="98"/>
                    </a:lnTo>
                    <a:lnTo>
                      <a:pt x="108" y="154"/>
                    </a:lnTo>
                    <a:lnTo>
                      <a:pt x="111" y="170"/>
                    </a:lnTo>
                    <a:lnTo>
                      <a:pt x="108" y="192"/>
                    </a:lnTo>
                    <a:lnTo>
                      <a:pt x="104" y="215"/>
                    </a:lnTo>
                    <a:lnTo>
                      <a:pt x="94" y="250"/>
                    </a:lnTo>
                    <a:lnTo>
                      <a:pt x="86" y="272"/>
                    </a:lnTo>
                    <a:lnTo>
                      <a:pt x="73" y="297"/>
                    </a:lnTo>
                    <a:lnTo>
                      <a:pt x="48" y="328"/>
                    </a:lnTo>
                    <a:lnTo>
                      <a:pt x="61" y="290"/>
                    </a:lnTo>
                    <a:lnTo>
                      <a:pt x="72" y="254"/>
                    </a:lnTo>
                    <a:lnTo>
                      <a:pt x="77" y="222"/>
                    </a:lnTo>
                    <a:lnTo>
                      <a:pt x="75" y="192"/>
                    </a:lnTo>
                    <a:lnTo>
                      <a:pt x="73" y="170"/>
                    </a:lnTo>
                    <a:lnTo>
                      <a:pt x="77" y="144"/>
                    </a:lnTo>
                    <a:lnTo>
                      <a:pt x="80" y="122"/>
                    </a:lnTo>
                    <a:lnTo>
                      <a:pt x="69" y="79"/>
                    </a:lnTo>
                    <a:lnTo>
                      <a:pt x="67" y="56"/>
                    </a:lnTo>
                    <a:lnTo>
                      <a:pt x="58" y="37"/>
                    </a:lnTo>
                    <a:lnTo>
                      <a:pt x="40" y="14"/>
                    </a:lnTo>
                    <a:lnTo>
                      <a:pt x="31" y="32"/>
                    </a:lnTo>
                    <a:lnTo>
                      <a:pt x="0" y="62"/>
                    </a:lnTo>
                    <a:lnTo>
                      <a:pt x="2" y="52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51" name="Google Shape;351;p21"/>
              <p:cNvSpPr/>
              <p:nvPr/>
            </p:nvSpPr>
            <p:spPr>
              <a:xfrm>
                <a:off x="8439150" y="6330950"/>
                <a:ext cx="73025" cy="533400"/>
              </a:xfrm>
              <a:custGeom>
                <a:rect b="b" l="l" r="r" t="t"/>
                <a:pathLst>
                  <a:path extrusionOk="0" h="335" w="45">
                    <a:moveTo>
                      <a:pt x="35" y="0"/>
                    </a:moveTo>
                    <a:lnTo>
                      <a:pt x="32" y="6"/>
                    </a:lnTo>
                    <a:lnTo>
                      <a:pt x="18" y="66"/>
                    </a:lnTo>
                    <a:lnTo>
                      <a:pt x="9" y="122"/>
                    </a:lnTo>
                    <a:lnTo>
                      <a:pt x="0" y="192"/>
                    </a:lnTo>
                    <a:lnTo>
                      <a:pt x="0" y="268"/>
                    </a:lnTo>
                    <a:lnTo>
                      <a:pt x="4" y="335"/>
                    </a:lnTo>
                    <a:lnTo>
                      <a:pt x="9" y="335"/>
                    </a:lnTo>
                    <a:lnTo>
                      <a:pt x="4" y="268"/>
                    </a:lnTo>
                    <a:lnTo>
                      <a:pt x="4" y="212"/>
                    </a:lnTo>
                    <a:lnTo>
                      <a:pt x="13" y="151"/>
                    </a:lnTo>
                    <a:lnTo>
                      <a:pt x="26" y="91"/>
                    </a:lnTo>
                    <a:lnTo>
                      <a:pt x="45" y="14"/>
                    </a:lnTo>
                    <a:lnTo>
                      <a:pt x="35" y="0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52" name="Google Shape;352;p21"/>
              <p:cNvSpPr/>
              <p:nvPr/>
            </p:nvSpPr>
            <p:spPr>
              <a:xfrm>
                <a:off x="9032875" y="6196012"/>
                <a:ext cx="65087" cy="322262"/>
              </a:xfrm>
              <a:custGeom>
                <a:rect b="b" l="l" r="r" t="t"/>
                <a:pathLst>
                  <a:path extrusionOk="0" h="202" w="40">
                    <a:moveTo>
                      <a:pt x="8" y="0"/>
                    </a:moveTo>
                    <a:lnTo>
                      <a:pt x="16" y="14"/>
                    </a:lnTo>
                    <a:lnTo>
                      <a:pt x="23" y="39"/>
                    </a:lnTo>
                    <a:lnTo>
                      <a:pt x="31" y="73"/>
                    </a:lnTo>
                    <a:lnTo>
                      <a:pt x="40" y="116"/>
                    </a:lnTo>
                    <a:lnTo>
                      <a:pt x="40" y="161"/>
                    </a:lnTo>
                    <a:lnTo>
                      <a:pt x="35" y="202"/>
                    </a:lnTo>
                    <a:lnTo>
                      <a:pt x="31" y="202"/>
                    </a:lnTo>
                    <a:lnTo>
                      <a:pt x="35" y="161"/>
                    </a:lnTo>
                    <a:lnTo>
                      <a:pt x="35" y="128"/>
                    </a:lnTo>
                    <a:lnTo>
                      <a:pt x="27" y="91"/>
                    </a:lnTo>
                    <a:lnTo>
                      <a:pt x="16" y="55"/>
                    </a:lnTo>
                    <a:lnTo>
                      <a:pt x="0" y="9"/>
                    </a:lnTo>
                    <a:lnTo>
                      <a:pt x="8" y="0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53" name="Google Shape;353;p21"/>
              <p:cNvSpPr/>
              <p:nvPr/>
            </p:nvSpPr>
            <p:spPr>
              <a:xfrm>
                <a:off x="8707437" y="6024562"/>
                <a:ext cx="112712" cy="320675"/>
              </a:xfrm>
              <a:custGeom>
                <a:rect b="b" l="l" r="r" t="t"/>
                <a:pathLst>
                  <a:path extrusionOk="0" h="201" w="70">
                    <a:moveTo>
                      <a:pt x="68" y="31"/>
                    </a:moveTo>
                    <a:lnTo>
                      <a:pt x="53" y="0"/>
                    </a:lnTo>
                    <a:lnTo>
                      <a:pt x="44" y="0"/>
                    </a:lnTo>
                    <a:lnTo>
                      <a:pt x="36" y="2"/>
                    </a:lnTo>
                    <a:lnTo>
                      <a:pt x="30" y="10"/>
                    </a:lnTo>
                    <a:lnTo>
                      <a:pt x="14" y="37"/>
                    </a:lnTo>
                    <a:lnTo>
                      <a:pt x="8" y="48"/>
                    </a:lnTo>
                    <a:lnTo>
                      <a:pt x="5" y="60"/>
                    </a:lnTo>
                    <a:lnTo>
                      <a:pt x="0" y="94"/>
                    </a:lnTo>
                    <a:lnTo>
                      <a:pt x="0" y="104"/>
                    </a:lnTo>
                    <a:lnTo>
                      <a:pt x="0" y="117"/>
                    </a:lnTo>
                    <a:lnTo>
                      <a:pt x="4" y="131"/>
                    </a:lnTo>
                    <a:lnTo>
                      <a:pt x="9" y="153"/>
                    </a:lnTo>
                    <a:lnTo>
                      <a:pt x="15" y="167"/>
                    </a:lnTo>
                    <a:lnTo>
                      <a:pt x="23" y="182"/>
                    </a:lnTo>
                    <a:lnTo>
                      <a:pt x="39" y="201"/>
                    </a:lnTo>
                    <a:lnTo>
                      <a:pt x="31" y="177"/>
                    </a:lnTo>
                    <a:lnTo>
                      <a:pt x="24" y="156"/>
                    </a:lnTo>
                    <a:lnTo>
                      <a:pt x="21" y="136"/>
                    </a:lnTo>
                    <a:lnTo>
                      <a:pt x="22" y="117"/>
                    </a:lnTo>
                    <a:lnTo>
                      <a:pt x="23" y="104"/>
                    </a:lnTo>
                    <a:lnTo>
                      <a:pt x="21" y="88"/>
                    </a:lnTo>
                    <a:lnTo>
                      <a:pt x="19" y="74"/>
                    </a:lnTo>
                    <a:lnTo>
                      <a:pt x="25" y="48"/>
                    </a:lnTo>
                    <a:lnTo>
                      <a:pt x="27" y="34"/>
                    </a:lnTo>
                    <a:lnTo>
                      <a:pt x="32" y="23"/>
                    </a:lnTo>
                    <a:lnTo>
                      <a:pt x="44" y="8"/>
                    </a:lnTo>
                    <a:lnTo>
                      <a:pt x="50" y="19"/>
                    </a:lnTo>
                    <a:lnTo>
                      <a:pt x="70" y="37"/>
                    </a:lnTo>
                    <a:lnTo>
                      <a:pt x="68" y="31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54" name="Google Shape;354;p21"/>
              <p:cNvSpPr/>
              <p:nvPr/>
            </p:nvSpPr>
            <p:spPr>
              <a:xfrm>
                <a:off x="8894762" y="5740400"/>
                <a:ext cx="273050" cy="577850"/>
              </a:xfrm>
              <a:custGeom>
                <a:rect b="b" l="l" r="r" t="t"/>
                <a:pathLst>
                  <a:path extrusionOk="0" h="363" w="171">
                    <a:moveTo>
                      <a:pt x="38" y="0"/>
                    </a:moveTo>
                    <a:lnTo>
                      <a:pt x="45" y="0"/>
                    </a:lnTo>
                    <a:lnTo>
                      <a:pt x="56" y="4"/>
                    </a:lnTo>
                    <a:lnTo>
                      <a:pt x="48" y="5"/>
                    </a:lnTo>
                    <a:lnTo>
                      <a:pt x="54" y="10"/>
                    </a:lnTo>
                    <a:lnTo>
                      <a:pt x="60" y="15"/>
                    </a:lnTo>
                    <a:lnTo>
                      <a:pt x="69" y="17"/>
                    </a:lnTo>
                    <a:lnTo>
                      <a:pt x="83" y="16"/>
                    </a:lnTo>
                    <a:lnTo>
                      <a:pt x="98" y="13"/>
                    </a:lnTo>
                    <a:lnTo>
                      <a:pt x="137" y="16"/>
                    </a:lnTo>
                    <a:lnTo>
                      <a:pt x="99" y="13"/>
                    </a:lnTo>
                    <a:lnTo>
                      <a:pt x="83" y="18"/>
                    </a:lnTo>
                    <a:lnTo>
                      <a:pt x="69" y="17"/>
                    </a:lnTo>
                    <a:lnTo>
                      <a:pt x="60" y="20"/>
                    </a:lnTo>
                    <a:lnTo>
                      <a:pt x="67" y="24"/>
                    </a:lnTo>
                    <a:lnTo>
                      <a:pt x="62" y="27"/>
                    </a:lnTo>
                    <a:lnTo>
                      <a:pt x="75" y="35"/>
                    </a:lnTo>
                    <a:lnTo>
                      <a:pt x="103" y="33"/>
                    </a:lnTo>
                    <a:lnTo>
                      <a:pt x="139" y="62"/>
                    </a:lnTo>
                    <a:lnTo>
                      <a:pt x="103" y="35"/>
                    </a:lnTo>
                    <a:lnTo>
                      <a:pt x="75" y="37"/>
                    </a:lnTo>
                    <a:lnTo>
                      <a:pt x="67" y="37"/>
                    </a:lnTo>
                    <a:lnTo>
                      <a:pt x="82" y="47"/>
                    </a:lnTo>
                    <a:lnTo>
                      <a:pt x="72" y="47"/>
                    </a:lnTo>
                    <a:lnTo>
                      <a:pt x="88" y="59"/>
                    </a:lnTo>
                    <a:lnTo>
                      <a:pt x="118" y="73"/>
                    </a:lnTo>
                    <a:lnTo>
                      <a:pt x="153" y="98"/>
                    </a:lnTo>
                    <a:lnTo>
                      <a:pt x="118" y="75"/>
                    </a:lnTo>
                    <a:lnTo>
                      <a:pt x="87" y="60"/>
                    </a:lnTo>
                    <a:lnTo>
                      <a:pt x="79" y="61"/>
                    </a:lnTo>
                    <a:lnTo>
                      <a:pt x="92" y="69"/>
                    </a:lnTo>
                    <a:lnTo>
                      <a:pt x="83" y="72"/>
                    </a:lnTo>
                    <a:lnTo>
                      <a:pt x="95" y="83"/>
                    </a:lnTo>
                    <a:lnTo>
                      <a:pt x="167" y="170"/>
                    </a:lnTo>
                    <a:lnTo>
                      <a:pt x="95" y="84"/>
                    </a:lnTo>
                    <a:lnTo>
                      <a:pt x="84" y="84"/>
                    </a:lnTo>
                    <a:lnTo>
                      <a:pt x="95" y="97"/>
                    </a:lnTo>
                    <a:lnTo>
                      <a:pt x="87" y="97"/>
                    </a:lnTo>
                    <a:lnTo>
                      <a:pt x="98" y="113"/>
                    </a:lnTo>
                    <a:lnTo>
                      <a:pt x="128" y="144"/>
                    </a:lnTo>
                    <a:lnTo>
                      <a:pt x="159" y="186"/>
                    </a:lnTo>
                    <a:lnTo>
                      <a:pt x="128" y="144"/>
                    </a:lnTo>
                    <a:lnTo>
                      <a:pt x="97" y="114"/>
                    </a:lnTo>
                    <a:lnTo>
                      <a:pt x="87" y="111"/>
                    </a:lnTo>
                    <a:lnTo>
                      <a:pt x="95" y="121"/>
                    </a:lnTo>
                    <a:lnTo>
                      <a:pt x="88" y="119"/>
                    </a:lnTo>
                    <a:lnTo>
                      <a:pt x="98" y="136"/>
                    </a:lnTo>
                    <a:lnTo>
                      <a:pt x="123" y="167"/>
                    </a:lnTo>
                    <a:lnTo>
                      <a:pt x="171" y="209"/>
                    </a:lnTo>
                    <a:lnTo>
                      <a:pt x="123" y="168"/>
                    </a:lnTo>
                    <a:lnTo>
                      <a:pt x="97" y="137"/>
                    </a:lnTo>
                    <a:lnTo>
                      <a:pt x="93" y="137"/>
                    </a:lnTo>
                    <a:lnTo>
                      <a:pt x="138" y="230"/>
                    </a:lnTo>
                    <a:lnTo>
                      <a:pt x="91" y="137"/>
                    </a:lnTo>
                    <a:lnTo>
                      <a:pt x="97" y="149"/>
                    </a:lnTo>
                    <a:lnTo>
                      <a:pt x="91" y="145"/>
                    </a:lnTo>
                    <a:lnTo>
                      <a:pt x="100" y="164"/>
                    </a:lnTo>
                    <a:lnTo>
                      <a:pt x="132" y="207"/>
                    </a:lnTo>
                    <a:lnTo>
                      <a:pt x="100" y="167"/>
                    </a:lnTo>
                    <a:lnTo>
                      <a:pt x="92" y="164"/>
                    </a:lnTo>
                    <a:lnTo>
                      <a:pt x="100" y="176"/>
                    </a:lnTo>
                    <a:lnTo>
                      <a:pt x="137" y="260"/>
                    </a:lnTo>
                    <a:lnTo>
                      <a:pt x="109" y="195"/>
                    </a:lnTo>
                    <a:lnTo>
                      <a:pt x="98" y="176"/>
                    </a:lnTo>
                    <a:lnTo>
                      <a:pt x="92" y="174"/>
                    </a:lnTo>
                    <a:lnTo>
                      <a:pt x="99" y="187"/>
                    </a:lnTo>
                    <a:lnTo>
                      <a:pt x="93" y="186"/>
                    </a:lnTo>
                    <a:lnTo>
                      <a:pt x="103" y="202"/>
                    </a:lnTo>
                    <a:lnTo>
                      <a:pt x="107" y="217"/>
                    </a:lnTo>
                    <a:lnTo>
                      <a:pt x="155" y="265"/>
                    </a:lnTo>
                    <a:lnTo>
                      <a:pt x="106" y="218"/>
                    </a:lnTo>
                    <a:lnTo>
                      <a:pt x="100" y="207"/>
                    </a:lnTo>
                    <a:lnTo>
                      <a:pt x="95" y="204"/>
                    </a:lnTo>
                    <a:lnTo>
                      <a:pt x="106" y="232"/>
                    </a:lnTo>
                    <a:lnTo>
                      <a:pt x="93" y="204"/>
                    </a:lnTo>
                    <a:lnTo>
                      <a:pt x="100" y="218"/>
                    </a:lnTo>
                    <a:lnTo>
                      <a:pt x="92" y="214"/>
                    </a:lnTo>
                    <a:lnTo>
                      <a:pt x="98" y="226"/>
                    </a:lnTo>
                    <a:lnTo>
                      <a:pt x="114" y="265"/>
                    </a:lnTo>
                    <a:lnTo>
                      <a:pt x="130" y="290"/>
                    </a:lnTo>
                    <a:lnTo>
                      <a:pt x="114" y="265"/>
                    </a:lnTo>
                    <a:lnTo>
                      <a:pt x="97" y="228"/>
                    </a:lnTo>
                    <a:lnTo>
                      <a:pt x="91" y="226"/>
                    </a:lnTo>
                    <a:lnTo>
                      <a:pt x="93" y="235"/>
                    </a:lnTo>
                    <a:lnTo>
                      <a:pt x="106" y="260"/>
                    </a:lnTo>
                    <a:lnTo>
                      <a:pt x="92" y="238"/>
                    </a:lnTo>
                    <a:lnTo>
                      <a:pt x="88" y="230"/>
                    </a:lnTo>
                    <a:lnTo>
                      <a:pt x="95" y="251"/>
                    </a:lnTo>
                    <a:lnTo>
                      <a:pt x="87" y="246"/>
                    </a:lnTo>
                    <a:lnTo>
                      <a:pt x="90" y="263"/>
                    </a:lnTo>
                    <a:lnTo>
                      <a:pt x="85" y="255"/>
                    </a:lnTo>
                    <a:lnTo>
                      <a:pt x="82" y="262"/>
                    </a:lnTo>
                    <a:lnTo>
                      <a:pt x="83" y="279"/>
                    </a:lnTo>
                    <a:lnTo>
                      <a:pt x="113" y="363"/>
                    </a:lnTo>
                    <a:lnTo>
                      <a:pt x="80" y="279"/>
                    </a:lnTo>
                    <a:lnTo>
                      <a:pt x="80" y="260"/>
                    </a:lnTo>
                    <a:lnTo>
                      <a:pt x="80" y="250"/>
                    </a:lnTo>
                    <a:lnTo>
                      <a:pt x="74" y="255"/>
                    </a:lnTo>
                    <a:lnTo>
                      <a:pt x="19" y="311"/>
                    </a:lnTo>
                    <a:lnTo>
                      <a:pt x="76" y="251"/>
                    </a:lnTo>
                    <a:lnTo>
                      <a:pt x="80" y="235"/>
                    </a:lnTo>
                    <a:lnTo>
                      <a:pt x="75" y="238"/>
                    </a:lnTo>
                    <a:lnTo>
                      <a:pt x="83" y="219"/>
                    </a:lnTo>
                    <a:lnTo>
                      <a:pt x="76" y="227"/>
                    </a:lnTo>
                    <a:lnTo>
                      <a:pt x="64" y="254"/>
                    </a:lnTo>
                    <a:lnTo>
                      <a:pt x="75" y="225"/>
                    </a:lnTo>
                    <a:lnTo>
                      <a:pt x="80" y="214"/>
                    </a:lnTo>
                    <a:lnTo>
                      <a:pt x="80" y="214"/>
                    </a:lnTo>
                    <a:lnTo>
                      <a:pt x="72" y="219"/>
                    </a:lnTo>
                    <a:lnTo>
                      <a:pt x="59" y="234"/>
                    </a:lnTo>
                    <a:lnTo>
                      <a:pt x="12" y="245"/>
                    </a:lnTo>
                    <a:lnTo>
                      <a:pt x="60" y="232"/>
                    </a:lnTo>
                    <a:lnTo>
                      <a:pt x="75" y="214"/>
                    </a:lnTo>
                    <a:lnTo>
                      <a:pt x="80" y="200"/>
                    </a:lnTo>
                    <a:lnTo>
                      <a:pt x="72" y="200"/>
                    </a:lnTo>
                    <a:lnTo>
                      <a:pt x="80" y="187"/>
                    </a:lnTo>
                    <a:lnTo>
                      <a:pt x="71" y="190"/>
                    </a:lnTo>
                    <a:lnTo>
                      <a:pt x="38" y="217"/>
                    </a:lnTo>
                    <a:lnTo>
                      <a:pt x="71" y="190"/>
                    </a:lnTo>
                    <a:lnTo>
                      <a:pt x="77" y="174"/>
                    </a:lnTo>
                    <a:lnTo>
                      <a:pt x="69" y="178"/>
                    </a:lnTo>
                    <a:lnTo>
                      <a:pt x="75" y="166"/>
                    </a:lnTo>
                    <a:lnTo>
                      <a:pt x="67" y="174"/>
                    </a:lnTo>
                    <a:lnTo>
                      <a:pt x="72" y="155"/>
                    </a:lnTo>
                    <a:lnTo>
                      <a:pt x="66" y="165"/>
                    </a:lnTo>
                    <a:lnTo>
                      <a:pt x="37" y="205"/>
                    </a:lnTo>
                    <a:lnTo>
                      <a:pt x="67" y="165"/>
                    </a:lnTo>
                    <a:lnTo>
                      <a:pt x="74" y="141"/>
                    </a:lnTo>
                    <a:lnTo>
                      <a:pt x="66" y="146"/>
                    </a:lnTo>
                    <a:lnTo>
                      <a:pt x="19" y="169"/>
                    </a:lnTo>
                    <a:lnTo>
                      <a:pt x="66" y="145"/>
                    </a:lnTo>
                    <a:lnTo>
                      <a:pt x="71" y="125"/>
                    </a:lnTo>
                    <a:lnTo>
                      <a:pt x="65" y="128"/>
                    </a:lnTo>
                    <a:lnTo>
                      <a:pt x="71" y="116"/>
                    </a:lnTo>
                    <a:lnTo>
                      <a:pt x="64" y="121"/>
                    </a:lnTo>
                    <a:lnTo>
                      <a:pt x="41" y="177"/>
                    </a:lnTo>
                    <a:lnTo>
                      <a:pt x="65" y="116"/>
                    </a:lnTo>
                    <a:lnTo>
                      <a:pt x="65" y="100"/>
                    </a:lnTo>
                    <a:lnTo>
                      <a:pt x="57" y="107"/>
                    </a:lnTo>
                    <a:lnTo>
                      <a:pt x="44" y="139"/>
                    </a:lnTo>
                    <a:lnTo>
                      <a:pt x="61" y="97"/>
                    </a:lnTo>
                    <a:lnTo>
                      <a:pt x="64" y="84"/>
                    </a:lnTo>
                    <a:lnTo>
                      <a:pt x="57" y="90"/>
                    </a:lnTo>
                    <a:lnTo>
                      <a:pt x="40" y="116"/>
                    </a:lnTo>
                    <a:lnTo>
                      <a:pt x="0" y="130"/>
                    </a:lnTo>
                    <a:lnTo>
                      <a:pt x="41" y="114"/>
                    </a:lnTo>
                    <a:lnTo>
                      <a:pt x="57" y="87"/>
                    </a:lnTo>
                    <a:lnTo>
                      <a:pt x="59" y="69"/>
                    </a:lnTo>
                    <a:lnTo>
                      <a:pt x="52" y="77"/>
                    </a:lnTo>
                    <a:lnTo>
                      <a:pt x="56" y="60"/>
                    </a:lnTo>
                    <a:lnTo>
                      <a:pt x="28" y="104"/>
                    </a:lnTo>
                    <a:lnTo>
                      <a:pt x="54" y="59"/>
                    </a:lnTo>
                    <a:lnTo>
                      <a:pt x="57" y="46"/>
                    </a:lnTo>
                    <a:lnTo>
                      <a:pt x="48" y="55"/>
                    </a:lnTo>
                    <a:lnTo>
                      <a:pt x="49" y="36"/>
                    </a:lnTo>
                    <a:lnTo>
                      <a:pt x="39" y="45"/>
                    </a:lnTo>
                    <a:lnTo>
                      <a:pt x="2" y="79"/>
                    </a:lnTo>
                    <a:lnTo>
                      <a:pt x="39" y="44"/>
                    </a:lnTo>
                    <a:lnTo>
                      <a:pt x="44" y="24"/>
                    </a:lnTo>
                    <a:lnTo>
                      <a:pt x="38" y="30"/>
                    </a:lnTo>
                    <a:lnTo>
                      <a:pt x="41" y="15"/>
                    </a:lnTo>
                    <a:lnTo>
                      <a:pt x="36" y="19"/>
                    </a:lnTo>
                    <a:lnTo>
                      <a:pt x="34" y="8"/>
                    </a:lnTo>
                    <a:lnTo>
                      <a:pt x="36" y="3"/>
                    </a:lnTo>
                    <a:lnTo>
                      <a:pt x="38" y="0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55" name="Google Shape;355;p21"/>
              <p:cNvSpPr/>
              <p:nvPr/>
            </p:nvSpPr>
            <p:spPr>
              <a:xfrm>
                <a:off x="8572500" y="6342062"/>
                <a:ext cx="55562" cy="225425"/>
              </a:xfrm>
              <a:custGeom>
                <a:rect b="b" l="l" r="r" t="t"/>
                <a:pathLst>
                  <a:path extrusionOk="0" h="141" w="34">
                    <a:moveTo>
                      <a:pt x="27" y="0"/>
                    </a:moveTo>
                    <a:lnTo>
                      <a:pt x="20" y="10"/>
                    </a:lnTo>
                    <a:lnTo>
                      <a:pt x="13" y="28"/>
                    </a:lnTo>
                    <a:lnTo>
                      <a:pt x="6" y="51"/>
                    </a:lnTo>
                    <a:lnTo>
                      <a:pt x="0" y="80"/>
                    </a:lnTo>
                    <a:lnTo>
                      <a:pt x="0" y="112"/>
                    </a:lnTo>
                    <a:lnTo>
                      <a:pt x="3" y="141"/>
                    </a:lnTo>
                    <a:lnTo>
                      <a:pt x="6" y="141"/>
                    </a:lnTo>
                    <a:lnTo>
                      <a:pt x="3" y="112"/>
                    </a:lnTo>
                    <a:lnTo>
                      <a:pt x="3" y="89"/>
                    </a:lnTo>
                    <a:lnTo>
                      <a:pt x="9" y="64"/>
                    </a:lnTo>
                    <a:lnTo>
                      <a:pt x="20" y="38"/>
                    </a:lnTo>
                    <a:lnTo>
                      <a:pt x="34" y="6"/>
                    </a:lnTo>
                    <a:lnTo>
                      <a:pt x="27" y="0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56" name="Google Shape;356;p21"/>
              <p:cNvSpPr/>
              <p:nvPr/>
            </p:nvSpPr>
            <p:spPr>
              <a:xfrm>
                <a:off x="8805862" y="6221412"/>
                <a:ext cx="93662" cy="223837"/>
              </a:xfrm>
              <a:custGeom>
                <a:rect b="b" l="l" r="r" t="t"/>
                <a:pathLst>
                  <a:path extrusionOk="0" h="140" w="58">
                    <a:moveTo>
                      <a:pt x="1" y="22"/>
                    </a:moveTo>
                    <a:lnTo>
                      <a:pt x="13" y="0"/>
                    </a:lnTo>
                    <a:lnTo>
                      <a:pt x="21" y="0"/>
                    </a:lnTo>
                    <a:lnTo>
                      <a:pt x="27" y="1"/>
                    </a:lnTo>
                    <a:lnTo>
                      <a:pt x="33" y="7"/>
                    </a:lnTo>
                    <a:lnTo>
                      <a:pt x="46" y="25"/>
                    </a:lnTo>
                    <a:lnTo>
                      <a:pt x="50" y="33"/>
                    </a:lnTo>
                    <a:lnTo>
                      <a:pt x="53" y="42"/>
                    </a:lnTo>
                    <a:lnTo>
                      <a:pt x="57" y="65"/>
                    </a:lnTo>
                    <a:lnTo>
                      <a:pt x="58" y="73"/>
                    </a:lnTo>
                    <a:lnTo>
                      <a:pt x="57" y="82"/>
                    </a:lnTo>
                    <a:lnTo>
                      <a:pt x="54" y="92"/>
                    </a:lnTo>
                    <a:lnTo>
                      <a:pt x="49" y="107"/>
                    </a:lnTo>
                    <a:lnTo>
                      <a:pt x="44" y="116"/>
                    </a:lnTo>
                    <a:lnTo>
                      <a:pt x="38" y="126"/>
                    </a:lnTo>
                    <a:lnTo>
                      <a:pt x="25" y="140"/>
                    </a:lnTo>
                    <a:lnTo>
                      <a:pt x="32" y="123"/>
                    </a:lnTo>
                    <a:lnTo>
                      <a:pt x="37" y="108"/>
                    </a:lnTo>
                    <a:lnTo>
                      <a:pt x="40" y="95"/>
                    </a:lnTo>
                    <a:lnTo>
                      <a:pt x="39" y="82"/>
                    </a:lnTo>
                    <a:lnTo>
                      <a:pt x="38" y="73"/>
                    </a:lnTo>
                    <a:lnTo>
                      <a:pt x="40" y="61"/>
                    </a:lnTo>
                    <a:lnTo>
                      <a:pt x="42" y="51"/>
                    </a:lnTo>
                    <a:lnTo>
                      <a:pt x="36" y="33"/>
                    </a:lnTo>
                    <a:lnTo>
                      <a:pt x="35" y="23"/>
                    </a:lnTo>
                    <a:lnTo>
                      <a:pt x="30" y="15"/>
                    </a:lnTo>
                    <a:lnTo>
                      <a:pt x="21" y="5"/>
                    </a:lnTo>
                    <a:lnTo>
                      <a:pt x="16" y="14"/>
                    </a:lnTo>
                    <a:lnTo>
                      <a:pt x="0" y="26"/>
                    </a:lnTo>
                    <a:lnTo>
                      <a:pt x="1" y="22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57" name="Google Shape;357;p21"/>
              <p:cNvSpPr/>
              <p:nvPr/>
            </p:nvSpPr>
            <p:spPr>
              <a:xfrm>
                <a:off x="8515350" y="6022975"/>
                <a:ext cx="228600" cy="404812"/>
              </a:xfrm>
              <a:custGeom>
                <a:rect b="b" l="l" r="r" t="t"/>
                <a:pathLst>
                  <a:path extrusionOk="0" h="254" w="143">
                    <a:moveTo>
                      <a:pt x="110" y="0"/>
                    </a:moveTo>
                    <a:lnTo>
                      <a:pt x="104" y="0"/>
                    </a:lnTo>
                    <a:lnTo>
                      <a:pt x="96" y="3"/>
                    </a:lnTo>
                    <a:lnTo>
                      <a:pt x="102" y="4"/>
                    </a:lnTo>
                    <a:lnTo>
                      <a:pt x="97" y="7"/>
                    </a:lnTo>
                    <a:lnTo>
                      <a:pt x="92" y="10"/>
                    </a:lnTo>
                    <a:lnTo>
                      <a:pt x="84" y="12"/>
                    </a:lnTo>
                    <a:lnTo>
                      <a:pt x="73" y="11"/>
                    </a:lnTo>
                    <a:lnTo>
                      <a:pt x="60" y="9"/>
                    </a:lnTo>
                    <a:lnTo>
                      <a:pt x="28" y="11"/>
                    </a:lnTo>
                    <a:lnTo>
                      <a:pt x="59" y="9"/>
                    </a:lnTo>
                    <a:lnTo>
                      <a:pt x="73" y="13"/>
                    </a:lnTo>
                    <a:lnTo>
                      <a:pt x="84" y="12"/>
                    </a:lnTo>
                    <a:lnTo>
                      <a:pt x="92" y="14"/>
                    </a:lnTo>
                    <a:lnTo>
                      <a:pt x="86" y="17"/>
                    </a:lnTo>
                    <a:lnTo>
                      <a:pt x="90" y="18"/>
                    </a:lnTo>
                    <a:lnTo>
                      <a:pt x="79" y="24"/>
                    </a:lnTo>
                    <a:lnTo>
                      <a:pt x="56" y="23"/>
                    </a:lnTo>
                    <a:lnTo>
                      <a:pt x="26" y="43"/>
                    </a:lnTo>
                    <a:lnTo>
                      <a:pt x="56" y="24"/>
                    </a:lnTo>
                    <a:lnTo>
                      <a:pt x="79" y="26"/>
                    </a:lnTo>
                    <a:lnTo>
                      <a:pt x="86" y="26"/>
                    </a:lnTo>
                    <a:lnTo>
                      <a:pt x="73" y="32"/>
                    </a:lnTo>
                    <a:lnTo>
                      <a:pt x="82" y="32"/>
                    </a:lnTo>
                    <a:lnTo>
                      <a:pt x="69" y="41"/>
                    </a:lnTo>
                    <a:lnTo>
                      <a:pt x="43" y="51"/>
                    </a:lnTo>
                    <a:lnTo>
                      <a:pt x="14" y="69"/>
                    </a:lnTo>
                    <a:lnTo>
                      <a:pt x="44" y="52"/>
                    </a:lnTo>
                    <a:lnTo>
                      <a:pt x="69" y="42"/>
                    </a:lnTo>
                    <a:lnTo>
                      <a:pt x="77" y="42"/>
                    </a:lnTo>
                    <a:lnTo>
                      <a:pt x="65" y="48"/>
                    </a:lnTo>
                    <a:lnTo>
                      <a:pt x="73" y="50"/>
                    </a:lnTo>
                    <a:lnTo>
                      <a:pt x="64" y="58"/>
                    </a:lnTo>
                    <a:lnTo>
                      <a:pt x="2" y="119"/>
                    </a:lnTo>
                    <a:lnTo>
                      <a:pt x="64" y="59"/>
                    </a:lnTo>
                    <a:lnTo>
                      <a:pt x="72" y="59"/>
                    </a:lnTo>
                    <a:lnTo>
                      <a:pt x="63" y="68"/>
                    </a:lnTo>
                    <a:lnTo>
                      <a:pt x="69" y="67"/>
                    </a:lnTo>
                    <a:lnTo>
                      <a:pt x="60" y="79"/>
                    </a:lnTo>
                    <a:lnTo>
                      <a:pt x="35" y="100"/>
                    </a:lnTo>
                    <a:lnTo>
                      <a:pt x="9" y="131"/>
                    </a:lnTo>
                    <a:lnTo>
                      <a:pt x="35" y="100"/>
                    </a:lnTo>
                    <a:lnTo>
                      <a:pt x="61" y="79"/>
                    </a:lnTo>
                    <a:lnTo>
                      <a:pt x="69" y="77"/>
                    </a:lnTo>
                    <a:lnTo>
                      <a:pt x="64" y="84"/>
                    </a:lnTo>
                    <a:lnTo>
                      <a:pt x="69" y="84"/>
                    </a:lnTo>
                    <a:lnTo>
                      <a:pt x="60" y="95"/>
                    </a:lnTo>
                    <a:lnTo>
                      <a:pt x="40" y="117"/>
                    </a:lnTo>
                    <a:lnTo>
                      <a:pt x="0" y="145"/>
                    </a:lnTo>
                    <a:lnTo>
                      <a:pt x="39" y="117"/>
                    </a:lnTo>
                    <a:lnTo>
                      <a:pt x="61" y="95"/>
                    </a:lnTo>
                    <a:lnTo>
                      <a:pt x="64" y="95"/>
                    </a:lnTo>
                    <a:lnTo>
                      <a:pt x="27" y="160"/>
                    </a:lnTo>
                    <a:lnTo>
                      <a:pt x="66" y="95"/>
                    </a:lnTo>
                    <a:lnTo>
                      <a:pt x="61" y="104"/>
                    </a:lnTo>
                    <a:lnTo>
                      <a:pt x="66" y="101"/>
                    </a:lnTo>
                    <a:lnTo>
                      <a:pt x="59" y="115"/>
                    </a:lnTo>
                    <a:lnTo>
                      <a:pt x="32" y="145"/>
                    </a:lnTo>
                    <a:lnTo>
                      <a:pt x="59" y="117"/>
                    </a:lnTo>
                    <a:lnTo>
                      <a:pt x="65" y="115"/>
                    </a:lnTo>
                    <a:lnTo>
                      <a:pt x="59" y="123"/>
                    </a:lnTo>
                    <a:lnTo>
                      <a:pt x="27" y="183"/>
                    </a:lnTo>
                    <a:lnTo>
                      <a:pt x="51" y="136"/>
                    </a:lnTo>
                    <a:lnTo>
                      <a:pt x="60" y="123"/>
                    </a:lnTo>
                    <a:lnTo>
                      <a:pt x="65" y="122"/>
                    </a:lnTo>
                    <a:lnTo>
                      <a:pt x="59" y="131"/>
                    </a:lnTo>
                    <a:lnTo>
                      <a:pt x="64" y="130"/>
                    </a:lnTo>
                    <a:lnTo>
                      <a:pt x="56" y="141"/>
                    </a:lnTo>
                    <a:lnTo>
                      <a:pt x="53" y="151"/>
                    </a:lnTo>
                    <a:lnTo>
                      <a:pt x="13" y="185"/>
                    </a:lnTo>
                    <a:lnTo>
                      <a:pt x="54" y="152"/>
                    </a:lnTo>
                    <a:lnTo>
                      <a:pt x="59" y="145"/>
                    </a:lnTo>
                    <a:lnTo>
                      <a:pt x="64" y="143"/>
                    </a:lnTo>
                    <a:lnTo>
                      <a:pt x="54" y="162"/>
                    </a:lnTo>
                    <a:lnTo>
                      <a:pt x="64" y="143"/>
                    </a:lnTo>
                    <a:lnTo>
                      <a:pt x="59" y="152"/>
                    </a:lnTo>
                    <a:lnTo>
                      <a:pt x="65" y="150"/>
                    </a:lnTo>
                    <a:lnTo>
                      <a:pt x="60" y="158"/>
                    </a:lnTo>
                    <a:lnTo>
                      <a:pt x="47" y="186"/>
                    </a:lnTo>
                    <a:lnTo>
                      <a:pt x="34" y="202"/>
                    </a:lnTo>
                    <a:lnTo>
                      <a:pt x="47" y="186"/>
                    </a:lnTo>
                    <a:lnTo>
                      <a:pt x="61" y="159"/>
                    </a:lnTo>
                    <a:lnTo>
                      <a:pt x="66" y="158"/>
                    </a:lnTo>
                    <a:lnTo>
                      <a:pt x="64" y="164"/>
                    </a:lnTo>
                    <a:lnTo>
                      <a:pt x="54" y="183"/>
                    </a:lnTo>
                    <a:lnTo>
                      <a:pt x="65" y="166"/>
                    </a:lnTo>
                    <a:lnTo>
                      <a:pt x="69" y="160"/>
                    </a:lnTo>
                    <a:lnTo>
                      <a:pt x="64" y="175"/>
                    </a:lnTo>
                    <a:lnTo>
                      <a:pt x="69" y="173"/>
                    </a:lnTo>
                    <a:lnTo>
                      <a:pt x="67" y="184"/>
                    </a:lnTo>
                    <a:lnTo>
                      <a:pt x="71" y="179"/>
                    </a:lnTo>
                    <a:lnTo>
                      <a:pt x="73" y="183"/>
                    </a:lnTo>
                    <a:lnTo>
                      <a:pt x="73" y="195"/>
                    </a:lnTo>
                    <a:lnTo>
                      <a:pt x="48" y="254"/>
                    </a:lnTo>
                    <a:lnTo>
                      <a:pt x="74" y="195"/>
                    </a:lnTo>
                    <a:lnTo>
                      <a:pt x="74" y="183"/>
                    </a:lnTo>
                    <a:lnTo>
                      <a:pt x="74" y="174"/>
                    </a:lnTo>
                    <a:lnTo>
                      <a:pt x="80" y="179"/>
                    </a:lnTo>
                    <a:lnTo>
                      <a:pt x="126" y="217"/>
                    </a:lnTo>
                    <a:lnTo>
                      <a:pt x="78" y="175"/>
                    </a:lnTo>
                    <a:lnTo>
                      <a:pt x="74" y="164"/>
                    </a:lnTo>
                    <a:lnTo>
                      <a:pt x="79" y="166"/>
                    </a:lnTo>
                    <a:lnTo>
                      <a:pt x="73" y="153"/>
                    </a:lnTo>
                    <a:lnTo>
                      <a:pt x="78" y="159"/>
                    </a:lnTo>
                    <a:lnTo>
                      <a:pt x="89" y="178"/>
                    </a:lnTo>
                    <a:lnTo>
                      <a:pt x="79" y="157"/>
                    </a:lnTo>
                    <a:lnTo>
                      <a:pt x="74" y="149"/>
                    </a:lnTo>
                    <a:lnTo>
                      <a:pt x="76" y="149"/>
                    </a:lnTo>
                    <a:lnTo>
                      <a:pt x="82" y="153"/>
                    </a:lnTo>
                    <a:lnTo>
                      <a:pt x="93" y="164"/>
                    </a:lnTo>
                    <a:lnTo>
                      <a:pt x="132" y="171"/>
                    </a:lnTo>
                    <a:lnTo>
                      <a:pt x="92" y="162"/>
                    </a:lnTo>
                    <a:lnTo>
                      <a:pt x="79" y="150"/>
                    </a:lnTo>
                    <a:lnTo>
                      <a:pt x="76" y="141"/>
                    </a:lnTo>
                    <a:lnTo>
                      <a:pt x="82" y="141"/>
                    </a:lnTo>
                    <a:lnTo>
                      <a:pt x="76" y="131"/>
                    </a:lnTo>
                    <a:lnTo>
                      <a:pt x="83" y="133"/>
                    </a:lnTo>
                    <a:lnTo>
                      <a:pt x="110" y="151"/>
                    </a:lnTo>
                    <a:lnTo>
                      <a:pt x="83" y="132"/>
                    </a:lnTo>
                    <a:lnTo>
                      <a:pt x="78" y="122"/>
                    </a:lnTo>
                    <a:lnTo>
                      <a:pt x="84" y="125"/>
                    </a:lnTo>
                    <a:lnTo>
                      <a:pt x="79" y="116"/>
                    </a:lnTo>
                    <a:lnTo>
                      <a:pt x="86" y="122"/>
                    </a:lnTo>
                    <a:lnTo>
                      <a:pt x="82" y="108"/>
                    </a:lnTo>
                    <a:lnTo>
                      <a:pt x="87" y="115"/>
                    </a:lnTo>
                    <a:lnTo>
                      <a:pt x="112" y="143"/>
                    </a:lnTo>
                    <a:lnTo>
                      <a:pt x="86" y="115"/>
                    </a:lnTo>
                    <a:lnTo>
                      <a:pt x="80" y="98"/>
                    </a:lnTo>
                    <a:lnTo>
                      <a:pt x="87" y="102"/>
                    </a:lnTo>
                    <a:lnTo>
                      <a:pt x="127" y="118"/>
                    </a:lnTo>
                    <a:lnTo>
                      <a:pt x="87" y="101"/>
                    </a:lnTo>
                    <a:lnTo>
                      <a:pt x="83" y="87"/>
                    </a:lnTo>
                    <a:lnTo>
                      <a:pt x="88" y="89"/>
                    </a:lnTo>
                    <a:lnTo>
                      <a:pt x="83" y="81"/>
                    </a:lnTo>
                    <a:lnTo>
                      <a:pt x="89" y="84"/>
                    </a:lnTo>
                    <a:lnTo>
                      <a:pt x="108" y="124"/>
                    </a:lnTo>
                    <a:lnTo>
                      <a:pt x="88" y="80"/>
                    </a:lnTo>
                    <a:lnTo>
                      <a:pt x="88" y="70"/>
                    </a:lnTo>
                    <a:lnTo>
                      <a:pt x="94" y="75"/>
                    </a:lnTo>
                    <a:lnTo>
                      <a:pt x="105" y="97"/>
                    </a:lnTo>
                    <a:lnTo>
                      <a:pt x="91" y="68"/>
                    </a:lnTo>
                    <a:lnTo>
                      <a:pt x="89" y="59"/>
                    </a:lnTo>
                    <a:lnTo>
                      <a:pt x="94" y="63"/>
                    </a:lnTo>
                    <a:lnTo>
                      <a:pt x="108" y="81"/>
                    </a:lnTo>
                    <a:lnTo>
                      <a:pt x="143" y="91"/>
                    </a:lnTo>
                    <a:lnTo>
                      <a:pt x="108" y="79"/>
                    </a:lnTo>
                    <a:lnTo>
                      <a:pt x="95" y="61"/>
                    </a:lnTo>
                    <a:lnTo>
                      <a:pt x="93" y="48"/>
                    </a:lnTo>
                    <a:lnTo>
                      <a:pt x="99" y="54"/>
                    </a:lnTo>
                    <a:lnTo>
                      <a:pt x="96" y="42"/>
                    </a:lnTo>
                    <a:lnTo>
                      <a:pt x="118" y="73"/>
                    </a:lnTo>
                    <a:lnTo>
                      <a:pt x="97" y="41"/>
                    </a:lnTo>
                    <a:lnTo>
                      <a:pt x="95" y="32"/>
                    </a:lnTo>
                    <a:lnTo>
                      <a:pt x="102" y="39"/>
                    </a:lnTo>
                    <a:lnTo>
                      <a:pt x="101" y="25"/>
                    </a:lnTo>
                    <a:lnTo>
                      <a:pt x="109" y="32"/>
                    </a:lnTo>
                    <a:lnTo>
                      <a:pt x="141" y="56"/>
                    </a:lnTo>
                    <a:lnTo>
                      <a:pt x="109" y="31"/>
                    </a:lnTo>
                    <a:lnTo>
                      <a:pt x="105" y="17"/>
                    </a:lnTo>
                    <a:lnTo>
                      <a:pt x="110" y="21"/>
                    </a:lnTo>
                    <a:lnTo>
                      <a:pt x="108" y="10"/>
                    </a:lnTo>
                    <a:lnTo>
                      <a:pt x="113" y="14"/>
                    </a:lnTo>
                    <a:lnTo>
                      <a:pt x="113" y="5"/>
                    </a:lnTo>
                    <a:lnTo>
                      <a:pt x="113" y="2"/>
                    </a:lnTo>
                    <a:lnTo>
                      <a:pt x="110" y="0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58" name="Google Shape;358;p21"/>
              <p:cNvSpPr/>
              <p:nvPr/>
            </p:nvSpPr>
            <p:spPr>
              <a:xfrm>
                <a:off x="9005887" y="6427787"/>
                <a:ext cx="60325" cy="231775"/>
              </a:xfrm>
              <a:custGeom>
                <a:rect b="b" l="l" r="r" t="t"/>
                <a:pathLst>
                  <a:path extrusionOk="0" h="145" w="37">
                    <a:moveTo>
                      <a:pt x="7" y="0"/>
                    </a:moveTo>
                    <a:lnTo>
                      <a:pt x="9" y="2"/>
                    </a:lnTo>
                    <a:lnTo>
                      <a:pt x="22" y="28"/>
                    </a:lnTo>
                    <a:lnTo>
                      <a:pt x="29" y="52"/>
                    </a:lnTo>
                    <a:lnTo>
                      <a:pt x="37" y="83"/>
                    </a:lnTo>
                    <a:lnTo>
                      <a:pt x="37" y="116"/>
                    </a:lnTo>
                    <a:lnTo>
                      <a:pt x="32" y="145"/>
                    </a:lnTo>
                    <a:lnTo>
                      <a:pt x="29" y="145"/>
                    </a:lnTo>
                    <a:lnTo>
                      <a:pt x="32" y="116"/>
                    </a:lnTo>
                    <a:lnTo>
                      <a:pt x="32" y="92"/>
                    </a:lnTo>
                    <a:lnTo>
                      <a:pt x="25" y="65"/>
                    </a:lnTo>
                    <a:lnTo>
                      <a:pt x="14" y="39"/>
                    </a:lnTo>
                    <a:lnTo>
                      <a:pt x="0" y="6"/>
                    </a:lnTo>
                    <a:lnTo>
                      <a:pt x="7" y="0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59" name="Google Shape;359;p21"/>
              <p:cNvSpPr/>
              <p:nvPr/>
            </p:nvSpPr>
            <p:spPr>
              <a:xfrm>
                <a:off x="7631112" y="6008687"/>
                <a:ext cx="53975" cy="395287"/>
              </a:xfrm>
              <a:custGeom>
                <a:rect b="b" l="l" r="r" t="t"/>
                <a:pathLst>
                  <a:path extrusionOk="0" h="248" w="33">
                    <a:moveTo>
                      <a:pt x="26" y="0"/>
                    </a:moveTo>
                    <a:lnTo>
                      <a:pt x="33" y="9"/>
                    </a:lnTo>
                    <a:lnTo>
                      <a:pt x="23" y="103"/>
                    </a:lnTo>
                    <a:lnTo>
                      <a:pt x="24" y="130"/>
                    </a:lnTo>
                    <a:lnTo>
                      <a:pt x="28" y="248"/>
                    </a:lnTo>
                    <a:lnTo>
                      <a:pt x="8" y="154"/>
                    </a:lnTo>
                    <a:lnTo>
                      <a:pt x="4" y="127"/>
                    </a:lnTo>
                    <a:lnTo>
                      <a:pt x="1" y="105"/>
                    </a:lnTo>
                    <a:lnTo>
                      <a:pt x="0" y="84"/>
                    </a:lnTo>
                    <a:lnTo>
                      <a:pt x="4" y="62"/>
                    </a:lnTo>
                    <a:lnTo>
                      <a:pt x="8" y="35"/>
                    </a:lnTo>
                    <a:lnTo>
                      <a:pt x="26" y="0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60" name="Google Shape;360;p21"/>
              <p:cNvSpPr/>
              <p:nvPr/>
            </p:nvSpPr>
            <p:spPr>
              <a:xfrm>
                <a:off x="7135812" y="5888037"/>
                <a:ext cx="328612" cy="554037"/>
              </a:xfrm>
              <a:custGeom>
                <a:rect b="b" l="l" r="r" t="t"/>
                <a:pathLst>
                  <a:path extrusionOk="0" h="348" w="206">
                    <a:moveTo>
                      <a:pt x="140" y="0"/>
                    </a:moveTo>
                    <a:lnTo>
                      <a:pt x="130" y="10"/>
                    </a:lnTo>
                    <a:lnTo>
                      <a:pt x="115" y="13"/>
                    </a:lnTo>
                    <a:lnTo>
                      <a:pt x="107" y="16"/>
                    </a:lnTo>
                    <a:lnTo>
                      <a:pt x="98" y="25"/>
                    </a:lnTo>
                    <a:lnTo>
                      <a:pt x="107" y="26"/>
                    </a:lnTo>
                    <a:lnTo>
                      <a:pt x="95" y="32"/>
                    </a:lnTo>
                    <a:lnTo>
                      <a:pt x="78" y="35"/>
                    </a:lnTo>
                    <a:lnTo>
                      <a:pt x="38" y="35"/>
                    </a:lnTo>
                    <a:lnTo>
                      <a:pt x="79" y="37"/>
                    </a:lnTo>
                    <a:lnTo>
                      <a:pt x="95" y="32"/>
                    </a:lnTo>
                    <a:lnTo>
                      <a:pt x="102" y="35"/>
                    </a:lnTo>
                    <a:lnTo>
                      <a:pt x="84" y="46"/>
                    </a:lnTo>
                    <a:lnTo>
                      <a:pt x="97" y="50"/>
                    </a:lnTo>
                    <a:lnTo>
                      <a:pt x="83" y="60"/>
                    </a:lnTo>
                    <a:lnTo>
                      <a:pt x="73" y="71"/>
                    </a:lnTo>
                    <a:lnTo>
                      <a:pt x="11" y="75"/>
                    </a:lnTo>
                    <a:lnTo>
                      <a:pt x="73" y="74"/>
                    </a:lnTo>
                    <a:lnTo>
                      <a:pt x="83" y="64"/>
                    </a:lnTo>
                    <a:lnTo>
                      <a:pt x="93" y="66"/>
                    </a:lnTo>
                    <a:lnTo>
                      <a:pt x="82" y="75"/>
                    </a:lnTo>
                    <a:lnTo>
                      <a:pt x="50" y="95"/>
                    </a:lnTo>
                    <a:lnTo>
                      <a:pt x="16" y="101"/>
                    </a:lnTo>
                    <a:lnTo>
                      <a:pt x="50" y="96"/>
                    </a:lnTo>
                    <a:lnTo>
                      <a:pt x="82" y="79"/>
                    </a:lnTo>
                    <a:lnTo>
                      <a:pt x="88" y="84"/>
                    </a:lnTo>
                    <a:lnTo>
                      <a:pt x="74" y="96"/>
                    </a:lnTo>
                    <a:lnTo>
                      <a:pt x="67" y="104"/>
                    </a:lnTo>
                    <a:lnTo>
                      <a:pt x="24" y="120"/>
                    </a:lnTo>
                    <a:lnTo>
                      <a:pt x="67" y="105"/>
                    </a:lnTo>
                    <a:lnTo>
                      <a:pt x="74" y="98"/>
                    </a:lnTo>
                    <a:lnTo>
                      <a:pt x="85" y="100"/>
                    </a:lnTo>
                    <a:lnTo>
                      <a:pt x="73" y="111"/>
                    </a:lnTo>
                    <a:lnTo>
                      <a:pt x="83" y="112"/>
                    </a:lnTo>
                    <a:lnTo>
                      <a:pt x="64" y="125"/>
                    </a:lnTo>
                    <a:lnTo>
                      <a:pt x="13" y="148"/>
                    </a:lnTo>
                    <a:lnTo>
                      <a:pt x="64" y="128"/>
                    </a:lnTo>
                    <a:lnTo>
                      <a:pt x="81" y="126"/>
                    </a:lnTo>
                    <a:lnTo>
                      <a:pt x="69" y="139"/>
                    </a:lnTo>
                    <a:lnTo>
                      <a:pt x="78" y="137"/>
                    </a:lnTo>
                    <a:lnTo>
                      <a:pt x="64" y="152"/>
                    </a:lnTo>
                    <a:lnTo>
                      <a:pt x="74" y="150"/>
                    </a:lnTo>
                    <a:lnTo>
                      <a:pt x="63" y="164"/>
                    </a:lnTo>
                    <a:lnTo>
                      <a:pt x="45" y="176"/>
                    </a:lnTo>
                    <a:lnTo>
                      <a:pt x="28" y="184"/>
                    </a:lnTo>
                    <a:lnTo>
                      <a:pt x="4" y="186"/>
                    </a:lnTo>
                    <a:lnTo>
                      <a:pt x="28" y="186"/>
                    </a:lnTo>
                    <a:lnTo>
                      <a:pt x="45" y="178"/>
                    </a:lnTo>
                    <a:lnTo>
                      <a:pt x="63" y="168"/>
                    </a:lnTo>
                    <a:lnTo>
                      <a:pt x="74" y="170"/>
                    </a:lnTo>
                    <a:lnTo>
                      <a:pt x="59" y="186"/>
                    </a:lnTo>
                    <a:lnTo>
                      <a:pt x="70" y="186"/>
                    </a:lnTo>
                    <a:lnTo>
                      <a:pt x="56" y="199"/>
                    </a:lnTo>
                    <a:lnTo>
                      <a:pt x="0" y="251"/>
                    </a:lnTo>
                    <a:lnTo>
                      <a:pt x="57" y="200"/>
                    </a:lnTo>
                    <a:lnTo>
                      <a:pt x="66" y="202"/>
                    </a:lnTo>
                    <a:lnTo>
                      <a:pt x="51" y="215"/>
                    </a:lnTo>
                    <a:lnTo>
                      <a:pt x="60" y="218"/>
                    </a:lnTo>
                    <a:lnTo>
                      <a:pt x="47" y="231"/>
                    </a:lnTo>
                    <a:lnTo>
                      <a:pt x="58" y="228"/>
                    </a:lnTo>
                    <a:lnTo>
                      <a:pt x="24" y="270"/>
                    </a:lnTo>
                    <a:lnTo>
                      <a:pt x="59" y="231"/>
                    </a:lnTo>
                    <a:lnTo>
                      <a:pt x="45" y="243"/>
                    </a:lnTo>
                    <a:lnTo>
                      <a:pt x="55" y="243"/>
                    </a:lnTo>
                    <a:lnTo>
                      <a:pt x="45" y="257"/>
                    </a:lnTo>
                    <a:lnTo>
                      <a:pt x="53" y="254"/>
                    </a:lnTo>
                    <a:lnTo>
                      <a:pt x="42" y="270"/>
                    </a:lnTo>
                    <a:lnTo>
                      <a:pt x="53" y="259"/>
                    </a:lnTo>
                    <a:lnTo>
                      <a:pt x="46" y="278"/>
                    </a:lnTo>
                    <a:lnTo>
                      <a:pt x="38" y="328"/>
                    </a:lnTo>
                    <a:lnTo>
                      <a:pt x="42" y="348"/>
                    </a:lnTo>
                    <a:lnTo>
                      <a:pt x="39" y="328"/>
                    </a:lnTo>
                    <a:lnTo>
                      <a:pt x="47" y="279"/>
                    </a:lnTo>
                    <a:lnTo>
                      <a:pt x="56" y="273"/>
                    </a:lnTo>
                    <a:lnTo>
                      <a:pt x="58" y="287"/>
                    </a:lnTo>
                    <a:lnTo>
                      <a:pt x="64" y="270"/>
                    </a:lnTo>
                    <a:lnTo>
                      <a:pt x="71" y="276"/>
                    </a:lnTo>
                    <a:lnTo>
                      <a:pt x="95" y="347"/>
                    </a:lnTo>
                    <a:lnTo>
                      <a:pt x="73" y="270"/>
                    </a:lnTo>
                    <a:lnTo>
                      <a:pt x="73" y="254"/>
                    </a:lnTo>
                    <a:lnTo>
                      <a:pt x="82" y="264"/>
                    </a:lnTo>
                    <a:lnTo>
                      <a:pt x="82" y="315"/>
                    </a:lnTo>
                    <a:lnTo>
                      <a:pt x="82" y="259"/>
                    </a:lnTo>
                    <a:lnTo>
                      <a:pt x="77" y="236"/>
                    </a:lnTo>
                    <a:lnTo>
                      <a:pt x="86" y="248"/>
                    </a:lnTo>
                    <a:lnTo>
                      <a:pt x="102" y="287"/>
                    </a:lnTo>
                    <a:lnTo>
                      <a:pt x="164" y="347"/>
                    </a:lnTo>
                    <a:lnTo>
                      <a:pt x="103" y="285"/>
                    </a:lnTo>
                    <a:lnTo>
                      <a:pt x="86" y="245"/>
                    </a:lnTo>
                    <a:lnTo>
                      <a:pt x="84" y="220"/>
                    </a:lnTo>
                    <a:lnTo>
                      <a:pt x="93" y="232"/>
                    </a:lnTo>
                    <a:lnTo>
                      <a:pt x="88" y="204"/>
                    </a:lnTo>
                    <a:lnTo>
                      <a:pt x="95" y="215"/>
                    </a:lnTo>
                    <a:lnTo>
                      <a:pt x="103" y="241"/>
                    </a:lnTo>
                    <a:lnTo>
                      <a:pt x="140" y="329"/>
                    </a:lnTo>
                    <a:lnTo>
                      <a:pt x="104" y="240"/>
                    </a:lnTo>
                    <a:lnTo>
                      <a:pt x="95" y="215"/>
                    </a:lnTo>
                    <a:lnTo>
                      <a:pt x="93" y="184"/>
                    </a:lnTo>
                    <a:lnTo>
                      <a:pt x="99" y="193"/>
                    </a:lnTo>
                    <a:lnTo>
                      <a:pt x="98" y="172"/>
                    </a:lnTo>
                    <a:lnTo>
                      <a:pt x="104" y="178"/>
                    </a:lnTo>
                    <a:lnTo>
                      <a:pt x="146" y="301"/>
                    </a:lnTo>
                    <a:lnTo>
                      <a:pt x="107" y="175"/>
                    </a:lnTo>
                    <a:lnTo>
                      <a:pt x="104" y="150"/>
                    </a:lnTo>
                    <a:lnTo>
                      <a:pt x="112" y="157"/>
                    </a:lnTo>
                    <a:lnTo>
                      <a:pt x="125" y="251"/>
                    </a:lnTo>
                    <a:lnTo>
                      <a:pt x="114" y="153"/>
                    </a:lnTo>
                    <a:lnTo>
                      <a:pt x="106" y="134"/>
                    </a:lnTo>
                    <a:lnTo>
                      <a:pt x="106" y="127"/>
                    </a:lnTo>
                    <a:lnTo>
                      <a:pt x="112" y="140"/>
                    </a:lnTo>
                    <a:lnTo>
                      <a:pt x="109" y="114"/>
                    </a:lnTo>
                    <a:lnTo>
                      <a:pt x="111" y="106"/>
                    </a:lnTo>
                    <a:lnTo>
                      <a:pt x="115" y="121"/>
                    </a:lnTo>
                    <a:lnTo>
                      <a:pt x="115" y="96"/>
                    </a:lnTo>
                    <a:lnTo>
                      <a:pt x="122" y="101"/>
                    </a:lnTo>
                    <a:lnTo>
                      <a:pt x="135" y="139"/>
                    </a:lnTo>
                    <a:lnTo>
                      <a:pt x="175" y="192"/>
                    </a:lnTo>
                    <a:lnTo>
                      <a:pt x="188" y="228"/>
                    </a:lnTo>
                    <a:lnTo>
                      <a:pt x="175" y="189"/>
                    </a:lnTo>
                    <a:lnTo>
                      <a:pt x="136" y="137"/>
                    </a:lnTo>
                    <a:lnTo>
                      <a:pt x="123" y="99"/>
                    </a:lnTo>
                    <a:lnTo>
                      <a:pt x="120" y="75"/>
                    </a:lnTo>
                    <a:lnTo>
                      <a:pt x="128" y="84"/>
                    </a:lnTo>
                    <a:lnTo>
                      <a:pt x="125" y="61"/>
                    </a:lnTo>
                    <a:lnTo>
                      <a:pt x="132" y="75"/>
                    </a:lnTo>
                    <a:lnTo>
                      <a:pt x="138" y="93"/>
                    </a:lnTo>
                    <a:lnTo>
                      <a:pt x="206" y="146"/>
                    </a:lnTo>
                    <a:lnTo>
                      <a:pt x="140" y="93"/>
                    </a:lnTo>
                    <a:lnTo>
                      <a:pt x="133" y="75"/>
                    </a:lnTo>
                    <a:lnTo>
                      <a:pt x="134" y="44"/>
                    </a:lnTo>
                    <a:lnTo>
                      <a:pt x="138" y="52"/>
                    </a:lnTo>
                    <a:lnTo>
                      <a:pt x="146" y="75"/>
                    </a:lnTo>
                    <a:lnTo>
                      <a:pt x="191" y="129"/>
                    </a:lnTo>
                    <a:lnTo>
                      <a:pt x="146" y="73"/>
                    </a:lnTo>
                    <a:lnTo>
                      <a:pt x="140" y="50"/>
                    </a:lnTo>
                    <a:lnTo>
                      <a:pt x="137" y="28"/>
                    </a:lnTo>
                    <a:lnTo>
                      <a:pt x="148" y="40"/>
                    </a:lnTo>
                    <a:lnTo>
                      <a:pt x="145" y="27"/>
                    </a:lnTo>
                    <a:lnTo>
                      <a:pt x="142" y="19"/>
                    </a:lnTo>
                    <a:lnTo>
                      <a:pt x="140" y="13"/>
                    </a:lnTo>
                    <a:lnTo>
                      <a:pt x="134" y="10"/>
                    </a:lnTo>
                    <a:lnTo>
                      <a:pt x="140" y="0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61" name="Google Shape;361;p21"/>
              <p:cNvSpPr/>
              <p:nvPr/>
            </p:nvSpPr>
            <p:spPr>
              <a:xfrm>
                <a:off x="7427912" y="5978525"/>
                <a:ext cx="157162" cy="385762"/>
              </a:xfrm>
              <a:custGeom>
                <a:rect b="b" l="l" r="r" t="t"/>
                <a:pathLst>
                  <a:path extrusionOk="0" h="242" w="98">
                    <a:moveTo>
                      <a:pt x="96" y="25"/>
                    </a:moveTo>
                    <a:lnTo>
                      <a:pt x="61" y="0"/>
                    </a:lnTo>
                    <a:lnTo>
                      <a:pt x="51" y="0"/>
                    </a:lnTo>
                    <a:lnTo>
                      <a:pt x="42" y="3"/>
                    </a:lnTo>
                    <a:lnTo>
                      <a:pt x="34" y="13"/>
                    </a:lnTo>
                    <a:lnTo>
                      <a:pt x="16" y="45"/>
                    </a:lnTo>
                    <a:lnTo>
                      <a:pt x="10" y="58"/>
                    </a:lnTo>
                    <a:lnTo>
                      <a:pt x="5" y="71"/>
                    </a:lnTo>
                    <a:lnTo>
                      <a:pt x="1" y="113"/>
                    </a:lnTo>
                    <a:lnTo>
                      <a:pt x="0" y="126"/>
                    </a:lnTo>
                    <a:lnTo>
                      <a:pt x="1" y="142"/>
                    </a:lnTo>
                    <a:lnTo>
                      <a:pt x="4" y="158"/>
                    </a:lnTo>
                    <a:lnTo>
                      <a:pt x="11" y="185"/>
                    </a:lnTo>
                    <a:lnTo>
                      <a:pt x="18" y="201"/>
                    </a:lnTo>
                    <a:lnTo>
                      <a:pt x="27" y="219"/>
                    </a:lnTo>
                    <a:lnTo>
                      <a:pt x="45" y="242"/>
                    </a:lnTo>
                    <a:lnTo>
                      <a:pt x="36" y="213"/>
                    </a:lnTo>
                    <a:lnTo>
                      <a:pt x="28" y="187"/>
                    </a:lnTo>
                    <a:lnTo>
                      <a:pt x="23" y="164"/>
                    </a:lnTo>
                    <a:lnTo>
                      <a:pt x="25" y="142"/>
                    </a:lnTo>
                    <a:lnTo>
                      <a:pt x="27" y="126"/>
                    </a:lnTo>
                    <a:lnTo>
                      <a:pt x="23" y="107"/>
                    </a:lnTo>
                    <a:lnTo>
                      <a:pt x="22" y="90"/>
                    </a:lnTo>
                    <a:lnTo>
                      <a:pt x="29" y="58"/>
                    </a:lnTo>
                    <a:lnTo>
                      <a:pt x="31" y="42"/>
                    </a:lnTo>
                    <a:lnTo>
                      <a:pt x="37" y="28"/>
                    </a:lnTo>
                    <a:lnTo>
                      <a:pt x="51" y="10"/>
                    </a:lnTo>
                    <a:lnTo>
                      <a:pt x="65" y="10"/>
                    </a:lnTo>
                    <a:lnTo>
                      <a:pt x="98" y="33"/>
                    </a:lnTo>
                    <a:lnTo>
                      <a:pt x="96" y="25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62" name="Google Shape;362;p21"/>
              <p:cNvSpPr/>
              <p:nvPr/>
            </p:nvSpPr>
            <p:spPr>
              <a:xfrm>
                <a:off x="7780337" y="5795962"/>
                <a:ext cx="287337" cy="415925"/>
              </a:xfrm>
              <a:custGeom>
                <a:rect b="b" l="l" r="r" t="t"/>
                <a:pathLst>
                  <a:path extrusionOk="0" h="261" w="180">
                    <a:moveTo>
                      <a:pt x="126" y="261"/>
                    </a:moveTo>
                    <a:lnTo>
                      <a:pt x="140" y="216"/>
                    </a:lnTo>
                    <a:lnTo>
                      <a:pt x="145" y="197"/>
                    </a:lnTo>
                    <a:lnTo>
                      <a:pt x="157" y="173"/>
                    </a:lnTo>
                    <a:lnTo>
                      <a:pt x="170" y="151"/>
                    </a:lnTo>
                    <a:lnTo>
                      <a:pt x="178" y="137"/>
                    </a:lnTo>
                    <a:lnTo>
                      <a:pt x="180" y="124"/>
                    </a:lnTo>
                    <a:lnTo>
                      <a:pt x="175" y="104"/>
                    </a:lnTo>
                    <a:lnTo>
                      <a:pt x="174" y="85"/>
                    </a:lnTo>
                    <a:lnTo>
                      <a:pt x="154" y="35"/>
                    </a:lnTo>
                    <a:lnTo>
                      <a:pt x="145" y="23"/>
                    </a:lnTo>
                    <a:lnTo>
                      <a:pt x="129" y="10"/>
                    </a:lnTo>
                    <a:lnTo>
                      <a:pt x="114" y="2"/>
                    </a:lnTo>
                    <a:lnTo>
                      <a:pt x="96" y="0"/>
                    </a:lnTo>
                    <a:lnTo>
                      <a:pt x="81" y="5"/>
                    </a:lnTo>
                    <a:lnTo>
                      <a:pt x="64" y="10"/>
                    </a:lnTo>
                    <a:lnTo>
                      <a:pt x="45" y="26"/>
                    </a:lnTo>
                    <a:lnTo>
                      <a:pt x="38" y="37"/>
                    </a:lnTo>
                    <a:lnTo>
                      <a:pt x="27" y="52"/>
                    </a:lnTo>
                    <a:lnTo>
                      <a:pt x="18" y="66"/>
                    </a:lnTo>
                    <a:lnTo>
                      <a:pt x="1" y="135"/>
                    </a:lnTo>
                    <a:lnTo>
                      <a:pt x="0" y="148"/>
                    </a:lnTo>
                    <a:lnTo>
                      <a:pt x="4" y="170"/>
                    </a:lnTo>
                    <a:lnTo>
                      <a:pt x="13" y="235"/>
                    </a:lnTo>
                    <a:lnTo>
                      <a:pt x="12" y="171"/>
                    </a:lnTo>
                    <a:lnTo>
                      <a:pt x="18" y="144"/>
                    </a:lnTo>
                    <a:lnTo>
                      <a:pt x="21" y="127"/>
                    </a:lnTo>
                    <a:lnTo>
                      <a:pt x="29" y="104"/>
                    </a:lnTo>
                    <a:lnTo>
                      <a:pt x="35" y="82"/>
                    </a:lnTo>
                    <a:lnTo>
                      <a:pt x="47" y="59"/>
                    </a:lnTo>
                    <a:lnTo>
                      <a:pt x="60" y="39"/>
                    </a:lnTo>
                    <a:lnTo>
                      <a:pt x="70" y="21"/>
                    </a:lnTo>
                    <a:lnTo>
                      <a:pt x="81" y="10"/>
                    </a:lnTo>
                    <a:lnTo>
                      <a:pt x="95" y="6"/>
                    </a:lnTo>
                    <a:lnTo>
                      <a:pt x="107" y="10"/>
                    </a:lnTo>
                    <a:lnTo>
                      <a:pt x="115" y="19"/>
                    </a:lnTo>
                    <a:lnTo>
                      <a:pt x="121" y="37"/>
                    </a:lnTo>
                    <a:lnTo>
                      <a:pt x="121" y="50"/>
                    </a:lnTo>
                    <a:lnTo>
                      <a:pt x="125" y="74"/>
                    </a:lnTo>
                    <a:lnTo>
                      <a:pt x="130" y="89"/>
                    </a:lnTo>
                    <a:lnTo>
                      <a:pt x="143" y="112"/>
                    </a:lnTo>
                    <a:lnTo>
                      <a:pt x="145" y="124"/>
                    </a:lnTo>
                    <a:lnTo>
                      <a:pt x="147" y="136"/>
                    </a:lnTo>
                    <a:lnTo>
                      <a:pt x="147" y="153"/>
                    </a:lnTo>
                    <a:lnTo>
                      <a:pt x="125" y="212"/>
                    </a:lnTo>
                    <a:lnTo>
                      <a:pt x="126" y="261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63" name="Google Shape;363;p21"/>
              <p:cNvSpPr/>
              <p:nvPr/>
            </p:nvSpPr>
            <p:spPr>
              <a:xfrm>
                <a:off x="7512050" y="6267450"/>
                <a:ext cx="236537" cy="376237"/>
              </a:xfrm>
              <a:custGeom>
                <a:rect b="b" l="l" r="r" t="t"/>
                <a:pathLst>
                  <a:path extrusionOk="0" h="236" w="148">
                    <a:moveTo>
                      <a:pt x="144" y="37"/>
                    </a:moveTo>
                    <a:lnTo>
                      <a:pt x="114" y="0"/>
                    </a:lnTo>
                    <a:lnTo>
                      <a:pt x="94" y="0"/>
                    </a:lnTo>
                    <a:lnTo>
                      <a:pt x="77" y="3"/>
                    </a:lnTo>
                    <a:lnTo>
                      <a:pt x="63" y="13"/>
                    </a:lnTo>
                    <a:lnTo>
                      <a:pt x="30" y="43"/>
                    </a:lnTo>
                    <a:lnTo>
                      <a:pt x="19" y="57"/>
                    </a:lnTo>
                    <a:lnTo>
                      <a:pt x="10" y="70"/>
                    </a:lnTo>
                    <a:lnTo>
                      <a:pt x="3" y="111"/>
                    </a:lnTo>
                    <a:lnTo>
                      <a:pt x="0" y="122"/>
                    </a:lnTo>
                    <a:lnTo>
                      <a:pt x="3" y="138"/>
                    </a:lnTo>
                    <a:lnTo>
                      <a:pt x="8" y="154"/>
                    </a:lnTo>
                    <a:lnTo>
                      <a:pt x="22" y="180"/>
                    </a:lnTo>
                    <a:lnTo>
                      <a:pt x="33" y="196"/>
                    </a:lnTo>
                    <a:lnTo>
                      <a:pt x="49" y="214"/>
                    </a:lnTo>
                    <a:lnTo>
                      <a:pt x="83" y="236"/>
                    </a:lnTo>
                    <a:lnTo>
                      <a:pt x="66" y="208"/>
                    </a:lnTo>
                    <a:lnTo>
                      <a:pt x="52" y="183"/>
                    </a:lnTo>
                    <a:lnTo>
                      <a:pt x="43" y="160"/>
                    </a:lnTo>
                    <a:lnTo>
                      <a:pt x="47" y="138"/>
                    </a:lnTo>
                    <a:lnTo>
                      <a:pt x="49" y="122"/>
                    </a:lnTo>
                    <a:lnTo>
                      <a:pt x="43" y="104"/>
                    </a:lnTo>
                    <a:lnTo>
                      <a:pt x="41" y="87"/>
                    </a:lnTo>
                    <a:lnTo>
                      <a:pt x="55" y="57"/>
                    </a:lnTo>
                    <a:lnTo>
                      <a:pt x="57" y="40"/>
                    </a:lnTo>
                    <a:lnTo>
                      <a:pt x="69" y="27"/>
                    </a:lnTo>
                    <a:lnTo>
                      <a:pt x="94" y="9"/>
                    </a:lnTo>
                    <a:lnTo>
                      <a:pt x="105" y="23"/>
                    </a:lnTo>
                    <a:lnTo>
                      <a:pt x="148" y="45"/>
                    </a:lnTo>
                    <a:lnTo>
                      <a:pt x="144" y="37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64" name="Google Shape;364;p21"/>
              <p:cNvSpPr/>
              <p:nvPr/>
            </p:nvSpPr>
            <p:spPr>
              <a:xfrm>
                <a:off x="7789862" y="6392862"/>
                <a:ext cx="241300" cy="255587"/>
              </a:xfrm>
              <a:custGeom>
                <a:rect b="b" l="l" r="r" t="t"/>
                <a:pathLst>
                  <a:path extrusionOk="0" h="160" w="151">
                    <a:moveTo>
                      <a:pt x="3" y="25"/>
                    </a:moveTo>
                    <a:lnTo>
                      <a:pt x="34" y="0"/>
                    </a:lnTo>
                    <a:lnTo>
                      <a:pt x="54" y="0"/>
                    </a:lnTo>
                    <a:lnTo>
                      <a:pt x="72" y="2"/>
                    </a:lnTo>
                    <a:lnTo>
                      <a:pt x="85" y="9"/>
                    </a:lnTo>
                    <a:lnTo>
                      <a:pt x="120" y="29"/>
                    </a:lnTo>
                    <a:lnTo>
                      <a:pt x="131" y="38"/>
                    </a:lnTo>
                    <a:lnTo>
                      <a:pt x="139" y="47"/>
                    </a:lnTo>
                    <a:lnTo>
                      <a:pt x="147" y="75"/>
                    </a:lnTo>
                    <a:lnTo>
                      <a:pt x="151" y="83"/>
                    </a:lnTo>
                    <a:lnTo>
                      <a:pt x="147" y="94"/>
                    </a:lnTo>
                    <a:lnTo>
                      <a:pt x="142" y="104"/>
                    </a:lnTo>
                    <a:lnTo>
                      <a:pt x="128" y="122"/>
                    </a:lnTo>
                    <a:lnTo>
                      <a:pt x="116" y="133"/>
                    </a:lnTo>
                    <a:lnTo>
                      <a:pt x="100" y="145"/>
                    </a:lnTo>
                    <a:lnTo>
                      <a:pt x="65" y="160"/>
                    </a:lnTo>
                    <a:lnTo>
                      <a:pt x="82" y="141"/>
                    </a:lnTo>
                    <a:lnTo>
                      <a:pt x="97" y="124"/>
                    </a:lnTo>
                    <a:lnTo>
                      <a:pt x="106" y="108"/>
                    </a:lnTo>
                    <a:lnTo>
                      <a:pt x="102" y="94"/>
                    </a:lnTo>
                    <a:lnTo>
                      <a:pt x="100" y="83"/>
                    </a:lnTo>
                    <a:lnTo>
                      <a:pt x="106" y="70"/>
                    </a:lnTo>
                    <a:lnTo>
                      <a:pt x="108" y="59"/>
                    </a:lnTo>
                    <a:lnTo>
                      <a:pt x="94" y="38"/>
                    </a:lnTo>
                    <a:lnTo>
                      <a:pt x="91" y="27"/>
                    </a:lnTo>
                    <a:lnTo>
                      <a:pt x="79" y="18"/>
                    </a:lnTo>
                    <a:lnTo>
                      <a:pt x="54" y="6"/>
                    </a:lnTo>
                    <a:lnTo>
                      <a:pt x="43" y="15"/>
                    </a:lnTo>
                    <a:lnTo>
                      <a:pt x="0" y="30"/>
                    </a:lnTo>
                    <a:lnTo>
                      <a:pt x="3" y="25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65" name="Google Shape;365;p21"/>
              <p:cNvSpPr/>
              <p:nvPr/>
            </p:nvSpPr>
            <p:spPr>
              <a:xfrm>
                <a:off x="8334375" y="5319712"/>
                <a:ext cx="457200" cy="579437"/>
              </a:xfrm>
              <a:custGeom>
                <a:rect b="b" l="l" r="r" t="t"/>
                <a:pathLst>
                  <a:path extrusionOk="0" h="364" w="287">
                    <a:moveTo>
                      <a:pt x="266" y="28"/>
                    </a:moveTo>
                    <a:lnTo>
                      <a:pt x="270" y="8"/>
                    </a:lnTo>
                    <a:lnTo>
                      <a:pt x="287" y="6"/>
                    </a:lnTo>
                    <a:lnTo>
                      <a:pt x="268" y="0"/>
                    </a:lnTo>
                    <a:lnTo>
                      <a:pt x="260" y="0"/>
                    </a:lnTo>
                    <a:lnTo>
                      <a:pt x="248" y="3"/>
                    </a:lnTo>
                    <a:lnTo>
                      <a:pt x="247" y="9"/>
                    </a:lnTo>
                    <a:lnTo>
                      <a:pt x="236" y="13"/>
                    </a:lnTo>
                    <a:lnTo>
                      <a:pt x="139" y="65"/>
                    </a:lnTo>
                    <a:lnTo>
                      <a:pt x="8" y="79"/>
                    </a:lnTo>
                    <a:lnTo>
                      <a:pt x="138" y="64"/>
                    </a:lnTo>
                    <a:lnTo>
                      <a:pt x="211" y="32"/>
                    </a:lnTo>
                    <a:lnTo>
                      <a:pt x="236" y="28"/>
                    </a:lnTo>
                    <a:lnTo>
                      <a:pt x="213" y="41"/>
                    </a:lnTo>
                    <a:lnTo>
                      <a:pt x="236" y="42"/>
                    </a:lnTo>
                    <a:lnTo>
                      <a:pt x="114" y="98"/>
                    </a:lnTo>
                    <a:lnTo>
                      <a:pt x="197" y="63"/>
                    </a:lnTo>
                    <a:lnTo>
                      <a:pt x="237" y="52"/>
                    </a:lnTo>
                    <a:lnTo>
                      <a:pt x="236" y="60"/>
                    </a:lnTo>
                    <a:lnTo>
                      <a:pt x="222" y="71"/>
                    </a:lnTo>
                    <a:lnTo>
                      <a:pt x="211" y="81"/>
                    </a:lnTo>
                    <a:lnTo>
                      <a:pt x="182" y="102"/>
                    </a:lnTo>
                    <a:lnTo>
                      <a:pt x="129" y="141"/>
                    </a:lnTo>
                    <a:lnTo>
                      <a:pt x="62" y="186"/>
                    </a:lnTo>
                    <a:lnTo>
                      <a:pt x="9" y="217"/>
                    </a:lnTo>
                    <a:lnTo>
                      <a:pt x="67" y="179"/>
                    </a:lnTo>
                    <a:lnTo>
                      <a:pt x="101" y="156"/>
                    </a:lnTo>
                    <a:lnTo>
                      <a:pt x="145" y="127"/>
                    </a:lnTo>
                    <a:lnTo>
                      <a:pt x="168" y="109"/>
                    </a:lnTo>
                    <a:lnTo>
                      <a:pt x="207" y="87"/>
                    </a:lnTo>
                    <a:lnTo>
                      <a:pt x="222" y="78"/>
                    </a:lnTo>
                    <a:lnTo>
                      <a:pt x="236" y="68"/>
                    </a:lnTo>
                    <a:lnTo>
                      <a:pt x="228" y="70"/>
                    </a:lnTo>
                    <a:lnTo>
                      <a:pt x="240" y="74"/>
                    </a:lnTo>
                    <a:lnTo>
                      <a:pt x="226" y="81"/>
                    </a:lnTo>
                    <a:lnTo>
                      <a:pt x="207" y="100"/>
                    </a:lnTo>
                    <a:lnTo>
                      <a:pt x="185" y="120"/>
                    </a:lnTo>
                    <a:lnTo>
                      <a:pt x="158" y="135"/>
                    </a:lnTo>
                    <a:lnTo>
                      <a:pt x="202" y="102"/>
                    </a:lnTo>
                    <a:lnTo>
                      <a:pt x="222" y="87"/>
                    </a:lnTo>
                    <a:lnTo>
                      <a:pt x="236" y="74"/>
                    </a:lnTo>
                    <a:lnTo>
                      <a:pt x="240" y="74"/>
                    </a:lnTo>
                    <a:lnTo>
                      <a:pt x="230" y="93"/>
                    </a:lnTo>
                    <a:lnTo>
                      <a:pt x="243" y="88"/>
                    </a:lnTo>
                    <a:lnTo>
                      <a:pt x="236" y="100"/>
                    </a:lnTo>
                    <a:lnTo>
                      <a:pt x="222" y="112"/>
                    </a:lnTo>
                    <a:lnTo>
                      <a:pt x="193" y="131"/>
                    </a:lnTo>
                    <a:lnTo>
                      <a:pt x="158" y="144"/>
                    </a:lnTo>
                    <a:lnTo>
                      <a:pt x="129" y="160"/>
                    </a:lnTo>
                    <a:lnTo>
                      <a:pt x="105" y="173"/>
                    </a:lnTo>
                    <a:lnTo>
                      <a:pt x="120" y="167"/>
                    </a:lnTo>
                    <a:lnTo>
                      <a:pt x="167" y="144"/>
                    </a:lnTo>
                    <a:lnTo>
                      <a:pt x="222" y="116"/>
                    </a:lnTo>
                    <a:lnTo>
                      <a:pt x="231" y="109"/>
                    </a:lnTo>
                    <a:lnTo>
                      <a:pt x="240" y="100"/>
                    </a:lnTo>
                    <a:lnTo>
                      <a:pt x="228" y="121"/>
                    </a:lnTo>
                    <a:lnTo>
                      <a:pt x="249" y="113"/>
                    </a:lnTo>
                    <a:lnTo>
                      <a:pt x="231" y="141"/>
                    </a:lnTo>
                    <a:lnTo>
                      <a:pt x="226" y="147"/>
                    </a:lnTo>
                    <a:lnTo>
                      <a:pt x="221" y="151"/>
                    </a:lnTo>
                    <a:lnTo>
                      <a:pt x="196" y="166"/>
                    </a:lnTo>
                    <a:lnTo>
                      <a:pt x="169" y="180"/>
                    </a:lnTo>
                    <a:lnTo>
                      <a:pt x="119" y="205"/>
                    </a:lnTo>
                    <a:lnTo>
                      <a:pt x="71" y="227"/>
                    </a:lnTo>
                    <a:lnTo>
                      <a:pt x="0" y="258"/>
                    </a:lnTo>
                    <a:lnTo>
                      <a:pt x="86" y="217"/>
                    </a:lnTo>
                    <a:lnTo>
                      <a:pt x="173" y="176"/>
                    </a:lnTo>
                    <a:lnTo>
                      <a:pt x="207" y="160"/>
                    </a:lnTo>
                    <a:lnTo>
                      <a:pt x="228" y="143"/>
                    </a:lnTo>
                    <a:lnTo>
                      <a:pt x="245" y="135"/>
                    </a:lnTo>
                    <a:lnTo>
                      <a:pt x="248" y="136"/>
                    </a:lnTo>
                    <a:lnTo>
                      <a:pt x="148" y="209"/>
                    </a:lnTo>
                    <a:lnTo>
                      <a:pt x="225" y="159"/>
                    </a:lnTo>
                    <a:lnTo>
                      <a:pt x="244" y="158"/>
                    </a:lnTo>
                    <a:lnTo>
                      <a:pt x="222" y="184"/>
                    </a:lnTo>
                    <a:lnTo>
                      <a:pt x="241" y="178"/>
                    </a:lnTo>
                    <a:lnTo>
                      <a:pt x="212" y="208"/>
                    </a:lnTo>
                    <a:lnTo>
                      <a:pt x="193" y="227"/>
                    </a:lnTo>
                    <a:lnTo>
                      <a:pt x="158" y="242"/>
                    </a:lnTo>
                    <a:lnTo>
                      <a:pt x="111" y="261"/>
                    </a:lnTo>
                    <a:lnTo>
                      <a:pt x="67" y="280"/>
                    </a:lnTo>
                    <a:lnTo>
                      <a:pt x="33" y="293"/>
                    </a:lnTo>
                    <a:lnTo>
                      <a:pt x="9" y="299"/>
                    </a:lnTo>
                    <a:lnTo>
                      <a:pt x="149" y="249"/>
                    </a:lnTo>
                    <a:lnTo>
                      <a:pt x="181" y="234"/>
                    </a:lnTo>
                    <a:lnTo>
                      <a:pt x="197" y="224"/>
                    </a:lnTo>
                    <a:lnTo>
                      <a:pt x="219" y="205"/>
                    </a:lnTo>
                    <a:lnTo>
                      <a:pt x="240" y="186"/>
                    </a:lnTo>
                    <a:lnTo>
                      <a:pt x="218" y="212"/>
                    </a:lnTo>
                    <a:lnTo>
                      <a:pt x="236" y="203"/>
                    </a:lnTo>
                    <a:lnTo>
                      <a:pt x="217" y="224"/>
                    </a:lnTo>
                    <a:lnTo>
                      <a:pt x="233" y="219"/>
                    </a:lnTo>
                    <a:lnTo>
                      <a:pt x="215" y="244"/>
                    </a:lnTo>
                    <a:lnTo>
                      <a:pt x="236" y="236"/>
                    </a:lnTo>
                    <a:lnTo>
                      <a:pt x="217" y="249"/>
                    </a:lnTo>
                    <a:lnTo>
                      <a:pt x="193" y="267"/>
                    </a:lnTo>
                    <a:lnTo>
                      <a:pt x="173" y="273"/>
                    </a:lnTo>
                    <a:lnTo>
                      <a:pt x="113" y="296"/>
                    </a:lnTo>
                    <a:lnTo>
                      <a:pt x="58" y="309"/>
                    </a:lnTo>
                    <a:lnTo>
                      <a:pt x="118" y="294"/>
                    </a:lnTo>
                    <a:lnTo>
                      <a:pt x="168" y="274"/>
                    </a:lnTo>
                    <a:lnTo>
                      <a:pt x="217" y="255"/>
                    </a:lnTo>
                    <a:lnTo>
                      <a:pt x="231" y="246"/>
                    </a:lnTo>
                    <a:lnTo>
                      <a:pt x="212" y="265"/>
                    </a:lnTo>
                    <a:lnTo>
                      <a:pt x="226" y="261"/>
                    </a:lnTo>
                    <a:lnTo>
                      <a:pt x="217" y="270"/>
                    </a:lnTo>
                    <a:lnTo>
                      <a:pt x="212" y="284"/>
                    </a:lnTo>
                    <a:lnTo>
                      <a:pt x="222" y="280"/>
                    </a:lnTo>
                    <a:lnTo>
                      <a:pt x="209" y="291"/>
                    </a:lnTo>
                    <a:lnTo>
                      <a:pt x="173" y="309"/>
                    </a:lnTo>
                    <a:lnTo>
                      <a:pt x="149" y="312"/>
                    </a:lnTo>
                    <a:lnTo>
                      <a:pt x="120" y="315"/>
                    </a:lnTo>
                    <a:lnTo>
                      <a:pt x="178" y="306"/>
                    </a:lnTo>
                    <a:lnTo>
                      <a:pt x="217" y="289"/>
                    </a:lnTo>
                    <a:lnTo>
                      <a:pt x="226" y="277"/>
                    </a:lnTo>
                    <a:lnTo>
                      <a:pt x="212" y="304"/>
                    </a:lnTo>
                    <a:lnTo>
                      <a:pt x="228" y="298"/>
                    </a:lnTo>
                    <a:lnTo>
                      <a:pt x="218" y="312"/>
                    </a:lnTo>
                    <a:lnTo>
                      <a:pt x="202" y="332"/>
                    </a:lnTo>
                    <a:lnTo>
                      <a:pt x="105" y="364"/>
                    </a:lnTo>
                    <a:lnTo>
                      <a:pt x="203" y="335"/>
                    </a:lnTo>
                    <a:lnTo>
                      <a:pt x="212" y="325"/>
                    </a:lnTo>
                    <a:lnTo>
                      <a:pt x="218" y="318"/>
                    </a:lnTo>
                    <a:lnTo>
                      <a:pt x="235" y="311"/>
                    </a:lnTo>
                    <a:lnTo>
                      <a:pt x="245" y="326"/>
                    </a:lnTo>
                    <a:lnTo>
                      <a:pt x="249" y="298"/>
                    </a:lnTo>
                    <a:lnTo>
                      <a:pt x="266" y="28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66" name="Google Shape;366;p21"/>
              <p:cNvSpPr/>
              <p:nvPr/>
            </p:nvSpPr>
            <p:spPr>
              <a:xfrm>
                <a:off x="7624762" y="5949950"/>
                <a:ext cx="404812" cy="430212"/>
              </a:xfrm>
              <a:custGeom>
                <a:rect b="b" l="l" r="r" t="t"/>
                <a:pathLst>
                  <a:path extrusionOk="0" h="270" w="254">
                    <a:moveTo>
                      <a:pt x="143" y="3"/>
                    </a:moveTo>
                    <a:lnTo>
                      <a:pt x="127" y="0"/>
                    </a:lnTo>
                    <a:lnTo>
                      <a:pt x="116" y="7"/>
                    </a:lnTo>
                    <a:lnTo>
                      <a:pt x="104" y="9"/>
                    </a:lnTo>
                    <a:lnTo>
                      <a:pt x="79" y="12"/>
                    </a:lnTo>
                    <a:lnTo>
                      <a:pt x="18" y="12"/>
                    </a:lnTo>
                    <a:lnTo>
                      <a:pt x="79" y="14"/>
                    </a:lnTo>
                    <a:lnTo>
                      <a:pt x="97" y="9"/>
                    </a:lnTo>
                    <a:lnTo>
                      <a:pt x="108" y="12"/>
                    </a:lnTo>
                    <a:lnTo>
                      <a:pt x="94" y="16"/>
                    </a:lnTo>
                    <a:lnTo>
                      <a:pt x="104" y="16"/>
                    </a:lnTo>
                    <a:lnTo>
                      <a:pt x="94" y="23"/>
                    </a:lnTo>
                    <a:lnTo>
                      <a:pt x="14" y="64"/>
                    </a:lnTo>
                    <a:lnTo>
                      <a:pt x="97" y="23"/>
                    </a:lnTo>
                    <a:lnTo>
                      <a:pt x="94" y="28"/>
                    </a:lnTo>
                    <a:lnTo>
                      <a:pt x="83" y="36"/>
                    </a:lnTo>
                    <a:lnTo>
                      <a:pt x="72" y="37"/>
                    </a:lnTo>
                    <a:lnTo>
                      <a:pt x="50" y="40"/>
                    </a:lnTo>
                    <a:lnTo>
                      <a:pt x="14" y="36"/>
                    </a:lnTo>
                    <a:lnTo>
                      <a:pt x="72" y="40"/>
                    </a:lnTo>
                    <a:lnTo>
                      <a:pt x="83" y="36"/>
                    </a:lnTo>
                    <a:lnTo>
                      <a:pt x="94" y="33"/>
                    </a:lnTo>
                    <a:lnTo>
                      <a:pt x="90" y="40"/>
                    </a:lnTo>
                    <a:lnTo>
                      <a:pt x="83" y="42"/>
                    </a:lnTo>
                    <a:lnTo>
                      <a:pt x="10" y="66"/>
                    </a:lnTo>
                    <a:lnTo>
                      <a:pt x="83" y="45"/>
                    </a:lnTo>
                    <a:lnTo>
                      <a:pt x="90" y="45"/>
                    </a:lnTo>
                    <a:lnTo>
                      <a:pt x="83" y="52"/>
                    </a:lnTo>
                    <a:lnTo>
                      <a:pt x="72" y="59"/>
                    </a:lnTo>
                    <a:lnTo>
                      <a:pt x="10" y="73"/>
                    </a:lnTo>
                    <a:lnTo>
                      <a:pt x="79" y="56"/>
                    </a:lnTo>
                    <a:lnTo>
                      <a:pt x="83" y="56"/>
                    </a:lnTo>
                    <a:lnTo>
                      <a:pt x="86" y="59"/>
                    </a:lnTo>
                    <a:lnTo>
                      <a:pt x="72" y="68"/>
                    </a:lnTo>
                    <a:lnTo>
                      <a:pt x="86" y="66"/>
                    </a:lnTo>
                    <a:lnTo>
                      <a:pt x="68" y="78"/>
                    </a:lnTo>
                    <a:lnTo>
                      <a:pt x="53" y="85"/>
                    </a:lnTo>
                    <a:lnTo>
                      <a:pt x="25" y="90"/>
                    </a:lnTo>
                    <a:lnTo>
                      <a:pt x="10" y="90"/>
                    </a:lnTo>
                    <a:lnTo>
                      <a:pt x="35" y="88"/>
                    </a:lnTo>
                    <a:lnTo>
                      <a:pt x="65" y="82"/>
                    </a:lnTo>
                    <a:lnTo>
                      <a:pt x="72" y="80"/>
                    </a:lnTo>
                    <a:lnTo>
                      <a:pt x="65" y="88"/>
                    </a:lnTo>
                    <a:lnTo>
                      <a:pt x="50" y="97"/>
                    </a:lnTo>
                    <a:lnTo>
                      <a:pt x="25" y="102"/>
                    </a:lnTo>
                    <a:lnTo>
                      <a:pt x="0" y="106"/>
                    </a:lnTo>
                    <a:lnTo>
                      <a:pt x="32" y="99"/>
                    </a:lnTo>
                    <a:lnTo>
                      <a:pt x="53" y="92"/>
                    </a:lnTo>
                    <a:lnTo>
                      <a:pt x="72" y="85"/>
                    </a:lnTo>
                    <a:lnTo>
                      <a:pt x="75" y="82"/>
                    </a:lnTo>
                    <a:lnTo>
                      <a:pt x="72" y="90"/>
                    </a:lnTo>
                    <a:lnTo>
                      <a:pt x="79" y="88"/>
                    </a:lnTo>
                    <a:lnTo>
                      <a:pt x="86" y="90"/>
                    </a:lnTo>
                    <a:lnTo>
                      <a:pt x="72" y="97"/>
                    </a:lnTo>
                    <a:lnTo>
                      <a:pt x="72" y="102"/>
                    </a:lnTo>
                    <a:lnTo>
                      <a:pt x="53" y="111"/>
                    </a:lnTo>
                    <a:lnTo>
                      <a:pt x="61" y="111"/>
                    </a:lnTo>
                    <a:lnTo>
                      <a:pt x="53" y="116"/>
                    </a:lnTo>
                    <a:lnTo>
                      <a:pt x="28" y="125"/>
                    </a:lnTo>
                    <a:lnTo>
                      <a:pt x="6" y="127"/>
                    </a:lnTo>
                    <a:lnTo>
                      <a:pt x="38" y="123"/>
                    </a:lnTo>
                    <a:lnTo>
                      <a:pt x="57" y="116"/>
                    </a:lnTo>
                    <a:lnTo>
                      <a:pt x="68" y="113"/>
                    </a:lnTo>
                    <a:lnTo>
                      <a:pt x="68" y="120"/>
                    </a:lnTo>
                    <a:lnTo>
                      <a:pt x="68" y="123"/>
                    </a:lnTo>
                    <a:lnTo>
                      <a:pt x="57" y="132"/>
                    </a:lnTo>
                    <a:lnTo>
                      <a:pt x="47" y="140"/>
                    </a:lnTo>
                    <a:lnTo>
                      <a:pt x="53" y="140"/>
                    </a:lnTo>
                    <a:lnTo>
                      <a:pt x="43" y="144"/>
                    </a:lnTo>
                    <a:lnTo>
                      <a:pt x="6" y="156"/>
                    </a:lnTo>
                    <a:lnTo>
                      <a:pt x="32" y="149"/>
                    </a:lnTo>
                    <a:lnTo>
                      <a:pt x="50" y="144"/>
                    </a:lnTo>
                    <a:lnTo>
                      <a:pt x="50" y="151"/>
                    </a:lnTo>
                    <a:lnTo>
                      <a:pt x="38" y="153"/>
                    </a:lnTo>
                    <a:lnTo>
                      <a:pt x="50" y="151"/>
                    </a:lnTo>
                    <a:lnTo>
                      <a:pt x="50" y="156"/>
                    </a:lnTo>
                    <a:lnTo>
                      <a:pt x="43" y="161"/>
                    </a:lnTo>
                    <a:lnTo>
                      <a:pt x="10" y="168"/>
                    </a:lnTo>
                    <a:lnTo>
                      <a:pt x="38" y="161"/>
                    </a:lnTo>
                    <a:lnTo>
                      <a:pt x="38" y="163"/>
                    </a:lnTo>
                    <a:lnTo>
                      <a:pt x="43" y="165"/>
                    </a:lnTo>
                    <a:lnTo>
                      <a:pt x="10" y="182"/>
                    </a:lnTo>
                    <a:lnTo>
                      <a:pt x="35" y="170"/>
                    </a:lnTo>
                    <a:lnTo>
                      <a:pt x="43" y="168"/>
                    </a:lnTo>
                    <a:lnTo>
                      <a:pt x="47" y="173"/>
                    </a:lnTo>
                    <a:lnTo>
                      <a:pt x="38" y="177"/>
                    </a:lnTo>
                    <a:lnTo>
                      <a:pt x="47" y="175"/>
                    </a:lnTo>
                    <a:lnTo>
                      <a:pt x="38" y="189"/>
                    </a:lnTo>
                    <a:lnTo>
                      <a:pt x="6" y="205"/>
                    </a:lnTo>
                    <a:lnTo>
                      <a:pt x="38" y="189"/>
                    </a:lnTo>
                    <a:lnTo>
                      <a:pt x="35" y="196"/>
                    </a:lnTo>
                    <a:lnTo>
                      <a:pt x="47" y="189"/>
                    </a:lnTo>
                    <a:lnTo>
                      <a:pt x="47" y="196"/>
                    </a:lnTo>
                    <a:lnTo>
                      <a:pt x="50" y="229"/>
                    </a:lnTo>
                    <a:lnTo>
                      <a:pt x="83" y="270"/>
                    </a:lnTo>
                    <a:lnTo>
                      <a:pt x="50" y="227"/>
                    </a:lnTo>
                    <a:lnTo>
                      <a:pt x="50" y="211"/>
                    </a:lnTo>
                    <a:lnTo>
                      <a:pt x="53" y="198"/>
                    </a:lnTo>
                    <a:lnTo>
                      <a:pt x="57" y="189"/>
                    </a:lnTo>
                    <a:lnTo>
                      <a:pt x="65" y="173"/>
                    </a:lnTo>
                    <a:lnTo>
                      <a:pt x="72" y="180"/>
                    </a:lnTo>
                    <a:lnTo>
                      <a:pt x="119" y="270"/>
                    </a:lnTo>
                    <a:lnTo>
                      <a:pt x="75" y="180"/>
                    </a:lnTo>
                    <a:lnTo>
                      <a:pt x="75" y="170"/>
                    </a:lnTo>
                    <a:lnTo>
                      <a:pt x="83" y="175"/>
                    </a:lnTo>
                    <a:lnTo>
                      <a:pt x="90" y="263"/>
                    </a:lnTo>
                    <a:lnTo>
                      <a:pt x="86" y="187"/>
                    </a:lnTo>
                    <a:lnTo>
                      <a:pt x="83" y="173"/>
                    </a:lnTo>
                    <a:lnTo>
                      <a:pt x="79" y="168"/>
                    </a:lnTo>
                    <a:lnTo>
                      <a:pt x="83" y="156"/>
                    </a:lnTo>
                    <a:lnTo>
                      <a:pt x="86" y="165"/>
                    </a:lnTo>
                    <a:lnTo>
                      <a:pt x="97" y="184"/>
                    </a:lnTo>
                    <a:lnTo>
                      <a:pt x="108" y="196"/>
                    </a:lnTo>
                    <a:lnTo>
                      <a:pt x="137" y="213"/>
                    </a:lnTo>
                    <a:lnTo>
                      <a:pt x="199" y="244"/>
                    </a:lnTo>
                    <a:lnTo>
                      <a:pt x="119" y="198"/>
                    </a:lnTo>
                    <a:lnTo>
                      <a:pt x="104" y="187"/>
                    </a:lnTo>
                    <a:lnTo>
                      <a:pt x="97" y="180"/>
                    </a:lnTo>
                    <a:lnTo>
                      <a:pt x="90" y="170"/>
                    </a:lnTo>
                    <a:lnTo>
                      <a:pt x="94" y="144"/>
                    </a:lnTo>
                    <a:lnTo>
                      <a:pt x="97" y="151"/>
                    </a:lnTo>
                    <a:lnTo>
                      <a:pt x="97" y="137"/>
                    </a:lnTo>
                    <a:lnTo>
                      <a:pt x="97" y="132"/>
                    </a:lnTo>
                    <a:lnTo>
                      <a:pt x="104" y="144"/>
                    </a:lnTo>
                    <a:lnTo>
                      <a:pt x="174" y="232"/>
                    </a:lnTo>
                    <a:lnTo>
                      <a:pt x="116" y="161"/>
                    </a:lnTo>
                    <a:lnTo>
                      <a:pt x="108" y="153"/>
                    </a:lnTo>
                    <a:lnTo>
                      <a:pt x="104" y="144"/>
                    </a:lnTo>
                    <a:lnTo>
                      <a:pt x="104" y="118"/>
                    </a:lnTo>
                    <a:lnTo>
                      <a:pt x="108" y="120"/>
                    </a:lnTo>
                    <a:lnTo>
                      <a:pt x="112" y="106"/>
                    </a:lnTo>
                    <a:lnTo>
                      <a:pt x="123" y="111"/>
                    </a:lnTo>
                    <a:lnTo>
                      <a:pt x="177" y="208"/>
                    </a:lnTo>
                    <a:lnTo>
                      <a:pt x="148" y="161"/>
                    </a:lnTo>
                    <a:lnTo>
                      <a:pt x="137" y="140"/>
                    </a:lnTo>
                    <a:lnTo>
                      <a:pt x="123" y="120"/>
                    </a:lnTo>
                    <a:lnTo>
                      <a:pt x="123" y="108"/>
                    </a:lnTo>
                    <a:lnTo>
                      <a:pt x="119" y="90"/>
                    </a:lnTo>
                    <a:lnTo>
                      <a:pt x="127" y="92"/>
                    </a:lnTo>
                    <a:lnTo>
                      <a:pt x="155" y="189"/>
                    </a:lnTo>
                    <a:lnTo>
                      <a:pt x="123" y="85"/>
                    </a:lnTo>
                    <a:lnTo>
                      <a:pt x="123" y="75"/>
                    </a:lnTo>
                    <a:lnTo>
                      <a:pt x="127" y="82"/>
                    </a:lnTo>
                    <a:lnTo>
                      <a:pt x="127" y="61"/>
                    </a:lnTo>
                    <a:lnTo>
                      <a:pt x="133" y="68"/>
                    </a:lnTo>
                    <a:lnTo>
                      <a:pt x="133" y="56"/>
                    </a:lnTo>
                    <a:lnTo>
                      <a:pt x="144" y="64"/>
                    </a:lnTo>
                    <a:lnTo>
                      <a:pt x="159" y="88"/>
                    </a:lnTo>
                    <a:lnTo>
                      <a:pt x="177" y="102"/>
                    </a:lnTo>
                    <a:lnTo>
                      <a:pt x="210" y="125"/>
                    </a:lnTo>
                    <a:lnTo>
                      <a:pt x="228" y="146"/>
                    </a:lnTo>
                    <a:lnTo>
                      <a:pt x="177" y="102"/>
                    </a:lnTo>
                    <a:lnTo>
                      <a:pt x="163" y="90"/>
                    </a:lnTo>
                    <a:lnTo>
                      <a:pt x="148" y="73"/>
                    </a:lnTo>
                    <a:lnTo>
                      <a:pt x="144" y="61"/>
                    </a:lnTo>
                    <a:lnTo>
                      <a:pt x="137" y="40"/>
                    </a:lnTo>
                    <a:lnTo>
                      <a:pt x="141" y="42"/>
                    </a:lnTo>
                    <a:lnTo>
                      <a:pt x="148" y="40"/>
                    </a:lnTo>
                    <a:lnTo>
                      <a:pt x="144" y="31"/>
                    </a:lnTo>
                    <a:lnTo>
                      <a:pt x="151" y="40"/>
                    </a:lnTo>
                    <a:lnTo>
                      <a:pt x="159" y="49"/>
                    </a:lnTo>
                    <a:lnTo>
                      <a:pt x="177" y="59"/>
                    </a:lnTo>
                    <a:lnTo>
                      <a:pt x="203" y="68"/>
                    </a:lnTo>
                    <a:lnTo>
                      <a:pt x="254" y="92"/>
                    </a:lnTo>
                    <a:lnTo>
                      <a:pt x="170" y="56"/>
                    </a:lnTo>
                    <a:lnTo>
                      <a:pt x="159" y="47"/>
                    </a:lnTo>
                    <a:lnTo>
                      <a:pt x="155" y="42"/>
                    </a:lnTo>
                    <a:lnTo>
                      <a:pt x="155" y="18"/>
                    </a:lnTo>
                    <a:lnTo>
                      <a:pt x="163" y="26"/>
                    </a:lnTo>
                    <a:lnTo>
                      <a:pt x="174" y="37"/>
                    </a:lnTo>
                    <a:lnTo>
                      <a:pt x="195" y="56"/>
                    </a:lnTo>
                    <a:lnTo>
                      <a:pt x="225" y="75"/>
                    </a:lnTo>
                    <a:lnTo>
                      <a:pt x="231" y="85"/>
                    </a:lnTo>
                    <a:lnTo>
                      <a:pt x="169" y="37"/>
                    </a:lnTo>
                    <a:lnTo>
                      <a:pt x="163" y="21"/>
                    </a:lnTo>
                    <a:lnTo>
                      <a:pt x="166" y="9"/>
                    </a:lnTo>
                    <a:lnTo>
                      <a:pt x="149" y="2"/>
                    </a:lnTo>
                    <a:lnTo>
                      <a:pt x="143" y="3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67" name="Google Shape;367;p21"/>
              <p:cNvSpPr/>
              <p:nvPr/>
            </p:nvSpPr>
            <p:spPr>
              <a:xfrm>
                <a:off x="7900987" y="6008687"/>
                <a:ext cx="336550" cy="409575"/>
              </a:xfrm>
              <a:custGeom>
                <a:rect b="b" l="l" r="r" t="t"/>
                <a:pathLst>
                  <a:path extrusionOk="0" h="257" w="211">
                    <a:moveTo>
                      <a:pt x="208" y="39"/>
                    </a:moveTo>
                    <a:lnTo>
                      <a:pt x="192" y="23"/>
                    </a:lnTo>
                    <a:lnTo>
                      <a:pt x="186" y="16"/>
                    </a:lnTo>
                    <a:lnTo>
                      <a:pt x="170" y="10"/>
                    </a:lnTo>
                    <a:lnTo>
                      <a:pt x="156" y="5"/>
                    </a:lnTo>
                    <a:lnTo>
                      <a:pt x="136" y="0"/>
                    </a:lnTo>
                    <a:lnTo>
                      <a:pt x="119" y="0"/>
                    </a:lnTo>
                    <a:lnTo>
                      <a:pt x="104" y="2"/>
                    </a:lnTo>
                    <a:lnTo>
                      <a:pt x="86" y="4"/>
                    </a:lnTo>
                    <a:lnTo>
                      <a:pt x="66" y="9"/>
                    </a:lnTo>
                    <a:lnTo>
                      <a:pt x="54" y="19"/>
                    </a:lnTo>
                    <a:lnTo>
                      <a:pt x="42" y="33"/>
                    </a:lnTo>
                    <a:lnTo>
                      <a:pt x="29" y="43"/>
                    </a:lnTo>
                    <a:lnTo>
                      <a:pt x="19" y="54"/>
                    </a:lnTo>
                    <a:lnTo>
                      <a:pt x="8" y="69"/>
                    </a:lnTo>
                    <a:lnTo>
                      <a:pt x="0" y="99"/>
                    </a:lnTo>
                    <a:lnTo>
                      <a:pt x="2" y="123"/>
                    </a:lnTo>
                    <a:lnTo>
                      <a:pt x="12" y="157"/>
                    </a:lnTo>
                    <a:lnTo>
                      <a:pt x="29" y="186"/>
                    </a:lnTo>
                    <a:lnTo>
                      <a:pt x="66" y="257"/>
                    </a:lnTo>
                    <a:lnTo>
                      <a:pt x="52" y="181"/>
                    </a:lnTo>
                    <a:lnTo>
                      <a:pt x="44" y="156"/>
                    </a:lnTo>
                    <a:lnTo>
                      <a:pt x="39" y="133"/>
                    </a:lnTo>
                    <a:lnTo>
                      <a:pt x="37" y="109"/>
                    </a:lnTo>
                    <a:lnTo>
                      <a:pt x="42" y="81"/>
                    </a:lnTo>
                    <a:lnTo>
                      <a:pt x="46" y="61"/>
                    </a:lnTo>
                    <a:lnTo>
                      <a:pt x="56" y="35"/>
                    </a:lnTo>
                    <a:lnTo>
                      <a:pt x="72" y="23"/>
                    </a:lnTo>
                    <a:lnTo>
                      <a:pt x="92" y="18"/>
                    </a:lnTo>
                    <a:lnTo>
                      <a:pt x="144" y="15"/>
                    </a:lnTo>
                    <a:lnTo>
                      <a:pt x="176" y="23"/>
                    </a:lnTo>
                    <a:lnTo>
                      <a:pt x="211" y="42"/>
                    </a:lnTo>
                    <a:lnTo>
                      <a:pt x="208" y="39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68" name="Google Shape;368;p21"/>
              <p:cNvSpPr/>
              <p:nvPr/>
            </p:nvSpPr>
            <p:spPr>
              <a:xfrm>
                <a:off x="8143875" y="5719762"/>
                <a:ext cx="346075" cy="400050"/>
              </a:xfrm>
              <a:custGeom>
                <a:rect b="b" l="l" r="r" t="t"/>
                <a:pathLst>
                  <a:path extrusionOk="0" h="251" w="217">
                    <a:moveTo>
                      <a:pt x="63" y="251"/>
                    </a:moveTo>
                    <a:lnTo>
                      <a:pt x="48" y="207"/>
                    </a:lnTo>
                    <a:lnTo>
                      <a:pt x="41" y="189"/>
                    </a:lnTo>
                    <a:lnTo>
                      <a:pt x="26" y="166"/>
                    </a:lnTo>
                    <a:lnTo>
                      <a:pt x="10" y="145"/>
                    </a:lnTo>
                    <a:lnTo>
                      <a:pt x="1" y="132"/>
                    </a:lnTo>
                    <a:lnTo>
                      <a:pt x="0" y="119"/>
                    </a:lnTo>
                    <a:lnTo>
                      <a:pt x="4" y="100"/>
                    </a:lnTo>
                    <a:lnTo>
                      <a:pt x="6" y="81"/>
                    </a:lnTo>
                    <a:lnTo>
                      <a:pt x="30" y="34"/>
                    </a:lnTo>
                    <a:lnTo>
                      <a:pt x="41" y="23"/>
                    </a:lnTo>
                    <a:lnTo>
                      <a:pt x="61" y="10"/>
                    </a:lnTo>
                    <a:lnTo>
                      <a:pt x="78" y="2"/>
                    </a:lnTo>
                    <a:lnTo>
                      <a:pt x="100" y="0"/>
                    </a:lnTo>
                    <a:lnTo>
                      <a:pt x="118" y="5"/>
                    </a:lnTo>
                    <a:lnTo>
                      <a:pt x="140" y="10"/>
                    </a:lnTo>
                    <a:lnTo>
                      <a:pt x="163" y="25"/>
                    </a:lnTo>
                    <a:lnTo>
                      <a:pt x="170" y="36"/>
                    </a:lnTo>
                    <a:lnTo>
                      <a:pt x="184" y="51"/>
                    </a:lnTo>
                    <a:lnTo>
                      <a:pt x="195" y="64"/>
                    </a:lnTo>
                    <a:lnTo>
                      <a:pt x="215" y="129"/>
                    </a:lnTo>
                    <a:lnTo>
                      <a:pt x="217" y="142"/>
                    </a:lnTo>
                    <a:lnTo>
                      <a:pt x="212" y="164"/>
                    </a:lnTo>
                    <a:lnTo>
                      <a:pt x="201" y="225"/>
                    </a:lnTo>
                    <a:lnTo>
                      <a:pt x="202" y="165"/>
                    </a:lnTo>
                    <a:lnTo>
                      <a:pt x="195" y="138"/>
                    </a:lnTo>
                    <a:lnTo>
                      <a:pt x="190" y="122"/>
                    </a:lnTo>
                    <a:lnTo>
                      <a:pt x="182" y="100"/>
                    </a:lnTo>
                    <a:lnTo>
                      <a:pt x="173" y="79"/>
                    </a:lnTo>
                    <a:lnTo>
                      <a:pt x="159" y="57"/>
                    </a:lnTo>
                    <a:lnTo>
                      <a:pt x="144" y="37"/>
                    </a:lnTo>
                    <a:lnTo>
                      <a:pt x="131" y="20"/>
                    </a:lnTo>
                    <a:lnTo>
                      <a:pt x="118" y="10"/>
                    </a:lnTo>
                    <a:lnTo>
                      <a:pt x="103" y="6"/>
                    </a:lnTo>
                    <a:lnTo>
                      <a:pt x="87" y="10"/>
                    </a:lnTo>
                    <a:lnTo>
                      <a:pt x="77" y="19"/>
                    </a:lnTo>
                    <a:lnTo>
                      <a:pt x="70" y="36"/>
                    </a:lnTo>
                    <a:lnTo>
                      <a:pt x="70" y="48"/>
                    </a:lnTo>
                    <a:lnTo>
                      <a:pt x="65" y="71"/>
                    </a:lnTo>
                    <a:lnTo>
                      <a:pt x="58" y="85"/>
                    </a:lnTo>
                    <a:lnTo>
                      <a:pt x="43" y="108"/>
                    </a:lnTo>
                    <a:lnTo>
                      <a:pt x="41" y="119"/>
                    </a:lnTo>
                    <a:lnTo>
                      <a:pt x="38" y="131"/>
                    </a:lnTo>
                    <a:lnTo>
                      <a:pt x="38" y="147"/>
                    </a:lnTo>
                    <a:lnTo>
                      <a:pt x="65" y="203"/>
                    </a:lnTo>
                    <a:lnTo>
                      <a:pt x="63" y="251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69" name="Google Shape;369;p21"/>
              <p:cNvSpPr/>
              <p:nvPr/>
            </p:nvSpPr>
            <p:spPr>
              <a:xfrm>
                <a:off x="8723312" y="5319712"/>
                <a:ext cx="444500" cy="581025"/>
              </a:xfrm>
              <a:custGeom>
                <a:rect b="b" l="l" r="r" t="t"/>
                <a:pathLst>
                  <a:path extrusionOk="0" h="365" w="279">
                    <a:moveTo>
                      <a:pt x="0" y="317"/>
                    </a:moveTo>
                    <a:lnTo>
                      <a:pt x="1" y="301"/>
                    </a:lnTo>
                    <a:lnTo>
                      <a:pt x="17" y="310"/>
                    </a:lnTo>
                    <a:lnTo>
                      <a:pt x="11" y="289"/>
                    </a:lnTo>
                    <a:lnTo>
                      <a:pt x="26" y="292"/>
                    </a:lnTo>
                    <a:lnTo>
                      <a:pt x="80" y="365"/>
                    </a:lnTo>
                    <a:lnTo>
                      <a:pt x="31" y="301"/>
                    </a:lnTo>
                    <a:lnTo>
                      <a:pt x="25" y="291"/>
                    </a:lnTo>
                    <a:lnTo>
                      <a:pt x="20" y="280"/>
                    </a:lnTo>
                    <a:lnTo>
                      <a:pt x="31" y="283"/>
                    </a:lnTo>
                    <a:lnTo>
                      <a:pt x="61" y="303"/>
                    </a:lnTo>
                    <a:lnTo>
                      <a:pt x="99" y="336"/>
                    </a:lnTo>
                    <a:lnTo>
                      <a:pt x="46" y="292"/>
                    </a:lnTo>
                    <a:lnTo>
                      <a:pt x="28" y="280"/>
                    </a:lnTo>
                    <a:lnTo>
                      <a:pt x="26" y="262"/>
                    </a:lnTo>
                    <a:lnTo>
                      <a:pt x="37" y="267"/>
                    </a:lnTo>
                    <a:lnTo>
                      <a:pt x="35" y="248"/>
                    </a:lnTo>
                    <a:lnTo>
                      <a:pt x="46" y="254"/>
                    </a:lnTo>
                    <a:lnTo>
                      <a:pt x="94" y="320"/>
                    </a:lnTo>
                    <a:lnTo>
                      <a:pt x="41" y="245"/>
                    </a:lnTo>
                    <a:lnTo>
                      <a:pt x="35" y="232"/>
                    </a:lnTo>
                    <a:lnTo>
                      <a:pt x="50" y="239"/>
                    </a:lnTo>
                    <a:lnTo>
                      <a:pt x="89" y="276"/>
                    </a:lnTo>
                    <a:lnTo>
                      <a:pt x="46" y="238"/>
                    </a:lnTo>
                    <a:lnTo>
                      <a:pt x="31" y="219"/>
                    </a:lnTo>
                    <a:lnTo>
                      <a:pt x="46" y="225"/>
                    </a:lnTo>
                    <a:lnTo>
                      <a:pt x="35" y="213"/>
                    </a:lnTo>
                    <a:lnTo>
                      <a:pt x="50" y="216"/>
                    </a:lnTo>
                    <a:lnTo>
                      <a:pt x="64" y="238"/>
                    </a:lnTo>
                    <a:lnTo>
                      <a:pt x="132" y="280"/>
                    </a:lnTo>
                    <a:lnTo>
                      <a:pt x="60" y="232"/>
                    </a:lnTo>
                    <a:lnTo>
                      <a:pt x="46" y="213"/>
                    </a:lnTo>
                    <a:lnTo>
                      <a:pt x="41" y="203"/>
                    </a:lnTo>
                    <a:lnTo>
                      <a:pt x="55" y="213"/>
                    </a:lnTo>
                    <a:lnTo>
                      <a:pt x="46" y="191"/>
                    </a:lnTo>
                    <a:lnTo>
                      <a:pt x="55" y="194"/>
                    </a:lnTo>
                    <a:lnTo>
                      <a:pt x="62" y="205"/>
                    </a:lnTo>
                    <a:lnTo>
                      <a:pt x="159" y="238"/>
                    </a:lnTo>
                    <a:lnTo>
                      <a:pt x="107" y="219"/>
                    </a:lnTo>
                    <a:lnTo>
                      <a:pt x="77" y="208"/>
                    </a:lnTo>
                    <a:lnTo>
                      <a:pt x="69" y="204"/>
                    </a:lnTo>
                    <a:lnTo>
                      <a:pt x="47" y="182"/>
                    </a:lnTo>
                    <a:lnTo>
                      <a:pt x="55" y="186"/>
                    </a:lnTo>
                    <a:lnTo>
                      <a:pt x="50" y="172"/>
                    </a:lnTo>
                    <a:lnTo>
                      <a:pt x="48" y="174"/>
                    </a:lnTo>
                    <a:lnTo>
                      <a:pt x="68" y="180"/>
                    </a:lnTo>
                    <a:lnTo>
                      <a:pt x="54" y="165"/>
                    </a:lnTo>
                    <a:lnTo>
                      <a:pt x="70" y="168"/>
                    </a:lnTo>
                    <a:lnTo>
                      <a:pt x="107" y="175"/>
                    </a:lnTo>
                    <a:lnTo>
                      <a:pt x="146" y="188"/>
                    </a:lnTo>
                    <a:lnTo>
                      <a:pt x="245" y="235"/>
                    </a:lnTo>
                    <a:lnTo>
                      <a:pt x="118" y="178"/>
                    </a:lnTo>
                    <a:lnTo>
                      <a:pt x="70" y="165"/>
                    </a:lnTo>
                    <a:lnTo>
                      <a:pt x="58" y="154"/>
                    </a:lnTo>
                    <a:lnTo>
                      <a:pt x="76" y="159"/>
                    </a:lnTo>
                    <a:lnTo>
                      <a:pt x="55" y="136"/>
                    </a:lnTo>
                    <a:lnTo>
                      <a:pt x="70" y="138"/>
                    </a:lnTo>
                    <a:lnTo>
                      <a:pt x="60" y="126"/>
                    </a:lnTo>
                    <a:lnTo>
                      <a:pt x="61" y="124"/>
                    </a:lnTo>
                    <a:lnTo>
                      <a:pt x="80" y="134"/>
                    </a:lnTo>
                    <a:lnTo>
                      <a:pt x="62" y="116"/>
                    </a:lnTo>
                    <a:lnTo>
                      <a:pt x="76" y="116"/>
                    </a:lnTo>
                    <a:lnTo>
                      <a:pt x="60" y="105"/>
                    </a:lnTo>
                    <a:lnTo>
                      <a:pt x="70" y="105"/>
                    </a:lnTo>
                    <a:lnTo>
                      <a:pt x="60" y="99"/>
                    </a:lnTo>
                    <a:lnTo>
                      <a:pt x="75" y="99"/>
                    </a:lnTo>
                    <a:lnTo>
                      <a:pt x="105" y="112"/>
                    </a:lnTo>
                    <a:lnTo>
                      <a:pt x="155" y="130"/>
                    </a:lnTo>
                    <a:lnTo>
                      <a:pt x="205" y="144"/>
                    </a:lnTo>
                    <a:lnTo>
                      <a:pt x="250" y="154"/>
                    </a:lnTo>
                    <a:lnTo>
                      <a:pt x="142" y="124"/>
                    </a:lnTo>
                    <a:lnTo>
                      <a:pt x="118" y="115"/>
                    </a:lnTo>
                    <a:lnTo>
                      <a:pt x="80" y="103"/>
                    </a:lnTo>
                    <a:lnTo>
                      <a:pt x="75" y="99"/>
                    </a:lnTo>
                    <a:lnTo>
                      <a:pt x="65" y="87"/>
                    </a:lnTo>
                    <a:lnTo>
                      <a:pt x="80" y="89"/>
                    </a:lnTo>
                    <a:lnTo>
                      <a:pt x="62" y="70"/>
                    </a:lnTo>
                    <a:lnTo>
                      <a:pt x="72" y="70"/>
                    </a:lnTo>
                    <a:lnTo>
                      <a:pt x="60" y="56"/>
                    </a:lnTo>
                    <a:lnTo>
                      <a:pt x="75" y="56"/>
                    </a:lnTo>
                    <a:lnTo>
                      <a:pt x="84" y="62"/>
                    </a:lnTo>
                    <a:lnTo>
                      <a:pt x="118" y="72"/>
                    </a:lnTo>
                    <a:lnTo>
                      <a:pt x="216" y="96"/>
                    </a:lnTo>
                    <a:lnTo>
                      <a:pt x="108" y="68"/>
                    </a:lnTo>
                    <a:lnTo>
                      <a:pt x="84" y="61"/>
                    </a:lnTo>
                    <a:lnTo>
                      <a:pt x="80" y="56"/>
                    </a:lnTo>
                    <a:lnTo>
                      <a:pt x="65" y="46"/>
                    </a:lnTo>
                    <a:lnTo>
                      <a:pt x="75" y="49"/>
                    </a:lnTo>
                    <a:lnTo>
                      <a:pt x="50" y="36"/>
                    </a:lnTo>
                    <a:lnTo>
                      <a:pt x="60" y="40"/>
                    </a:lnTo>
                    <a:lnTo>
                      <a:pt x="83" y="39"/>
                    </a:lnTo>
                    <a:lnTo>
                      <a:pt x="146" y="56"/>
                    </a:lnTo>
                    <a:lnTo>
                      <a:pt x="80" y="40"/>
                    </a:lnTo>
                    <a:lnTo>
                      <a:pt x="60" y="27"/>
                    </a:lnTo>
                    <a:lnTo>
                      <a:pt x="80" y="27"/>
                    </a:lnTo>
                    <a:lnTo>
                      <a:pt x="161" y="27"/>
                    </a:lnTo>
                    <a:lnTo>
                      <a:pt x="279" y="14"/>
                    </a:lnTo>
                    <a:lnTo>
                      <a:pt x="206" y="23"/>
                    </a:lnTo>
                    <a:lnTo>
                      <a:pt x="104" y="29"/>
                    </a:lnTo>
                    <a:lnTo>
                      <a:pt x="75" y="27"/>
                    </a:lnTo>
                    <a:lnTo>
                      <a:pt x="65" y="20"/>
                    </a:lnTo>
                    <a:lnTo>
                      <a:pt x="55" y="10"/>
                    </a:lnTo>
                    <a:lnTo>
                      <a:pt x="32" y="0"/>
                    </a:lnTo>
                    <a:lnTo>
                      <a:pt x="26" y="4"/>
                    </a:lnTo>
                    <a:lnTo>
                      <a:pt x="21" y="0"/>
                    </a:lnTo>
                    <a:lnTo>
                      <a:pt x="0" y="317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70" name="Google Shape;370;p21"/>
              <p:cNvSpPr/>
              <p:nvPr/>
            </p:nvSpPr>
            <p:spPr>
              <a:xfrm>
                <a:off x="8027987" y="6246812"/>
                <a:ext cx="238125" cy="255587"/>
              </a:xfrm>
              <a:custGeom>
                <a:rect b="b" l="l" r="r" t="t"/>
                <a:pathLst>
                  <a:path extrusionOk="0" h="160" w="149">
                    <a:moveTo>
                      <a:pt x="145" y="25"/>
                    </a:moveTo>
                    <a:lnTo>
                      <a:pt x="114" y="0"/>
                    </a:lnTo>
                    <a:lnTo>
                      <a:pt x="94" y="0"/>
                    </a:lnTo>
                    <a:lnTo>
                      <a:pt x="77" y="2"/>
                    </a:lnTo>
                    <a:lnTo>
                      <a:pt x="64" y="9"/>
                    </a:lnTo>
                    <a:lnTo>
                      <a:pt x="30" y="29"/>
                    </a:lnTo>
                    <a:lnTo>
                      <a:pt x="19" y="38"/>
                    </a:lnTo>
                    <a:lnTo>
                      <a:pt x="11" y="47"/>
                    </a:lnTo>
                    <a:lnTo>
                      <a:pt x="3" y="75"/>
                    </a:lnTo>
                    <a:lnTo>
                      <a:pt x="0" y="83"/>
                    </a:lnTo>
                    <a:lnTo>
                      <a:pt x="3" y="94"/>
                    </a:lnTo>
                    <a:lnTo>
                      <a:pt x="8" y="104"/>
                    </a:lnTo>
                    <a:lnTo>
                      <a:pt x="22" y="122"/>
                    </a:lnTo>
                    <a:lnTo>
                      <a:pt x="33" y="133"/>
                    </a:lnTo>
                    <a:lnTo>
                      <a:pt x="49" y="145"/>
                    </a:lnTo>
                    <a:lnTo>
                      <a:pt x="84" y="160"/>
                    </a:lnTo>
                    <a:lnTo>
                      <a:pt x="67" y="141"/>
                    </a:lnTo>
                    <a:lnTo>
                      <a:pt x="52" y="124"/>
                    </a:lnTo>
                    <a:lnTo>
                      <a:pt x="44" y="108"/>
                    </a:lnTo>
                    <a:lnTo>
                      <a:pt x="47" y="94"/>
                    </a:lnTo>
                    <a:lnTo>
                      <a:pt x="49" y="83"/>
                    </a:lnTo>
                    <a:lnTo>
                      <a:pt x="44" y="70"/>
                    </a:lnTo>
                    <a:lnTo>
                      <a:pt x="41" y="59"/>
                    </a:lnTo>
                    <a:lnTo>
                      <a:pt x="55" y="38"/>
                    </a:lnTo>
                    <a:lnTo>
                      <a:pt x="58" y="27"/>
                    </a:lnTo>
                    <a:lnTo>
                      <a:pt x="70" y="18"/>
                    </a:lnTo>
                    <a:lnTo>
                      <a:pt x="94" y="6"/>
                    </a:lnTo>
                    <a:lnTo>
                      <a:pt x="106" y="15"/>
                    </a:lnTo>
                    <a:lnTo>
                      <a:pt x="149" y="30"/>
                    </a:lnTo>
                    <a:lnTo>
                      <a:pt x="145" y="25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371" name="Google Shape;371;p21"/>
          <p:cNvSpPr txBox="1"/>
          <p:nvPr>
            <p:ph type="title"/>
          </p:nvPr>
        </p:nvSpPr>
        <p:spPr>
          <a:xfrm>
            <a:off x="685800" y="4191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8890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8890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8890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8890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8890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8890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8890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372" name="Google Shape;372;p21"/>
          <p:cNvSpPr txBox="1"/>
          <p:nvPr>
            <p:ph idx="1" type="body"/>
          </p:nvPr>
        </p:nvSpPr>
        <p:spPr>
          <a:xfrm>
            <a:off x="685800" y="17907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73" name="Google Shape;373;p21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74" name="Google Shape;374;p21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75" name="Google Shape;375;p21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382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3" name="Google Shape;383;p23"/>
          <p:cNvGrpSpPr/>
          <p:nvPr/>
        </p:nvGrpSpPr>
        <p:grpSpPr>
          <a:xfrm>
            <a:off x="0" y="0"/>
            <a:ext cx="9144000" cy="6899275"/>
            <a:chOff x="0" y="0"/>
            <a:chExt cx="9144000" cy="6899275"/>
          </a:xfrm>
        </p:grpSpPr>
        <p:sp>
          <p:nvSpPr>
            <p:cNvPr id="384" name="Google Shape;384;p23"/>
            <p:cNvSpPr/>
            <p:nvPr/>
          </p:nvSpPr>
          <p:spPr>
            <a:xfrm>
              <a:off x="838200" y="0"/>
              <a:ext cx="990600" cy="6858000"/>
            </a:xfrm>
            <a:prstGeom prst="rect">
              <a:avLst/>
            </a:pr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5" name="Google Shape;385;p23"/>
            <p:cNvSpPr/>
            <p:nvPr/>
          </p:nvSpPr>
          <p:spPr>
            <a:xfrm>
              <a:off x="1676400" y="0"/>
              <a:ext cx="7467600" cy="1219200"/>
            </a:xfrm>
            <a:prstGeom prst="rect">
              <a:avLst/>
            </a:pr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386" name="Google Shape;386;p23"/>
            <p:cNvPicPr preferRelativeResize="0"/>
            <p:nvPr/>
          </p:nvPicPr>
          <p:blipFill>
            <a:blip r:embed="rId1">
              <a:alphaModFix/>
            </a:blip>
            <a:stretch>
              <a:fillRect/>
            </a:stretch>
          </p:blipFill>
          <p:spPr>
            <a:xfrm>
              <a:off x="0" y="0"/>
              <a:ext cx="1828800" cy="7842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87" name="Google Shape;387;p23"/>
            <p:cNvPicPr preferRelativeResize="0"/>
            <p:nvPr/>
          </p:nvPicPr>
          <p:blipFill>
            <a:blip r:embed="rId2">
              <a:alphaModFix/>
            </a:blip>
            <a:stretch>
              <a:fillRect/>
            </a:stretch>
          </p:blipFill>
          <p:spPr>
            <a:xfrm>
              <a:off x="0" y="762000"/>
              <a:ext cx="128587" cy="6508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88" name="Google Shape;388;p23"/>
            <p:cNvPicPr preferRelativeResize="0"/>
            <p:nvPr/>
          </p:nvPicPr>
          <p:blipFill>
            <a:blip r:embed="rId2">
              <a:alphaModFix/>
            </a:blip>
            <a:stretch>
              <a:fillRect/>
            </a:stretch>
          </p:blipFill>
          <p:spPr>
            <a:xfrm>
              <a:off x="0" y="1371600"/>
              <a:ext cx="128587" cy="6508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89" name="Google Shape;389;p23"/>
            <p:cNvPicPr preferRelativeResize="0"/>
            <p:nvPr/>
          </p:nvPicPr>
          <p:blipFill>
            <a:blip r:embed="rId2">
              <a:alphaModFix/>
            </a:blip>
            <a:stretch>
              <a:fillRect/>
            </a:stretch>
          </p:blipFill>
          <p:spPr>
            <a:xfrm>
              <a:off x="0" y="1981200"/>
              <a:ext cx="128587" cy="6508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90" name="Google Shape;390;p23"/>
            <p:cNvPicPr preferRelativeResize="0"/>
            <p:nvPr/>
          </p:nvPicPr>
          <p:blipFill>
            <a:blip r:embed="rId2">
              <a:alphaModFix/>
            </a:blip>
            <a:stretch>
              <a:fillRect/>
            </a:stretch>
          </p:blipFill>
          <p:spPr>
            <a:xfrm>
              <a:off x="0" y="2590800"/>
              <a:ext cx="128587" cy="6508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91" name="Google Shape;391;p23"/>
            <p:cNvPicPr preferRelativeResize="0"/>
            <p:nvPr/>
          </p:nvPicPr>
          <p:blipFill>
            <a:blip r:embed="rId2">
              <a:alphaModFix/>
            </a:blip>
            <a:stretch>
              <a:fillRect/>
            </a:stretch>
          </p:blipFill>
          <p:spPr>
            <a:xfrm>
              <a:off x="0" y="3200400"/>
              <a:ext cx="128587" cy="6508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92" name="Google Shape;392;p23"/>
            <p:cNvPicPr preferRelativeResize="0"/>
            <p:nvPr/>
          </p:nvPicPr>
          <p:blipFill>
            <a:blip r:embed="rId2">
              <a:alphaModFix/>
            </a:blip>
            <a:stretch>
              <a:fillRect/>
            </a:stretch>
          </p:blipFill>
          <p:spPr>
            <a:xfrm>
              <a:off x="0" y="3810000"/>
              <a:ext cx="128587" cy="6508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93" name="Google Shape;393;p23"/>
            <p:cNvPicPr preferRelativeResize="0"/>
            <p:nvPr/>
          </p:nvPicPr>
          <p:blipFill>
            <a:blip r:embed="rId2">
              <a:alphaModFix/>
            </a:blip>
            <a:stretch>
              <a:fillRect/>
            </a:stretch>
          </p:blipFill>
          <p:spPr>
            <a:xfrm>
              <a:off x="0" y="4419600"/>
              <a:ext cx="128587" cy="6508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94" name="Google Shape;394;p23"/>
            <p:cNvPicPr preferRelativeResize="0"/>
            <p:nvPr/>
          </p:nvPicPr>
          <p:blipFill>
            <a:blip r:embed="rId2">
              <a:alphaModFix/>
            </a:blip>
            <a:stretch>
              <a:fillRect/>
            </a:stretch>
          </p:blipFill>
          <p:spPr>
            <a:xfrm>
              <a:off x="0" y="5029200"/>
              <a:ext cx="128587" cy="6508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95" name="Google Shape;395;p23"/>
            <p:cNvPicPr preferRelativeResize="0"/>
            <p:nvPr/>
          </p:nvPicPr>
          <p:blipFill>
            <a:blip r:embed="rId2">
              <a:alphaModFix/>
            </a:blip>
            <a:stretch>
              <a:fillRect/>
            </a:stretch>
          </p:blipFill>
          <p:spPr>
            <a:xfrm>
              <a:off x="0" y="5638800"/>
              <a:ext cx="128587" cy="6508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96" name="Google Shape;396;p23"/>
            <p:cNvPicPr preferRelativeResize="0"/>
            <p:nvPr/>
          </p:nvPicPr>
          <p:blipFill>
            <a:blip r:embed="rId2">
              <a:alphaModFix/>
            </a:blip>
            <a:stretch>
              <a:fillRect/>
            </a:stretch>
          </p:blipFill>
          <p:spPr>
            <a:xfrm>
              <a:off x="0" y="6248400"/>
              <a:ext cx="128587" cy="6508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97" name="Google Shape;397;p23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762000" y="109537"/>
              <a:ext cx="914400" cy="6604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98" name="Google Shape;398;p23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49212" y="106362"/>
              <a:ext cx="788987" cy="675163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99" name="Google Shape;399;p23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1295400" y="0"/>
              <a:ext cx="7848600" cy="78581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00" name="Google Shape;400;p23"/>
            <p:cNvSpPr/>
            <p:nvPr/>
          </p:nvSpPr>
          <p:spPr>
            <a:xfrm>
              <a:off x="533400" y="457200"/>
              <a:ext cx="2286000" cy="304800"/>
            </a:xfrm>
            <a:prstGeom prst="rect">
              <a:avLst/>
            </a:prstGeom>
            <a:solidFill>
              <a:schemeClr val="accent2">
                <a:alpha val="49803"/>
              </a:schemeClr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01" name="Google Shape;401;p23"/>
          <p:cNvSpPr txBox="1"/>
          <p:nvPr>
            <p:ph type="title"/>
          </p:nvPr>
        </p:nvSpPr>
        <p:spPr>
          <a:xfrm>
            <a:off x="1066800" y="8382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402" name="Google Shape;402;p23"/>
          <p:cNvSpPr txBox="1"/>
          <p:nvPr>
            <p:ph idx="1" type="body"/>
          </p:nvPr>
        </p:nvSpPr>
        <p:spPr>
          <a:xfrm>
            <a:off x="1066800" y="21336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403" name="Google Shape;403;p23"/>
          <p:cNvSpPr txBox="1"/>
          <p:nvPr>
            <p:ph idx="10" type="dt"/>
          </p:nvPr>
        </p:nvSpPr>
        <p:spPr>
          <a:xfrm>
            <a:off x="10668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4" name="Google Shape;404;p23"/>
          <p:cNvSpPr txBox="1"/>
          <p:nvPr>
            <p:ph idx="11" type="ftr"/>
          </p:nvPr>
        </p:nvSpPr>
        <p:spPr>
          <a:xfrm>
            <a:off x="3429000" y="64008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5" name="Google Shape;405;p23"/>
          <p:cNvSpPr txBox="1"/>
          <p:nvPr>
            <p:ph idx="12" type="sldNum"/>
          </p:nvPr>
        </p:nvSpPr>
        <p:spPr>
          <a:xfrm>
            <a:off x="6934200" y="64008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buNone/>
              <a:defRPr b="0" i="0" sz="1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buNone/>
              <a:defRPr b="0" i="0" sz="1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buNone/>
              <a:defRPr b="0" i="0" sz="1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buNone/>
              <a:defRPr b="0" i="0" sz="1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buNone/>
              <a:defRPr b="0" i="0" sz="1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buNone/>
              <a:defRPr b="0" i="0" sz="1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buNone/>
              <a:defRPr b="0" i="0" sz="1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buNone/>
              <a:defRPr b="0" i="0" sz="1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50000">
              <a:schemeClr val="lt1"/>
            </a:gs>
            <a:gs pos="50000">
              <a:schemeClr val="lt1"/>
            </a:gs>
            <a:gs pos="100000">
              <a:schemeClr val="lt2"/>
            </a:gs>
          </a:gsLst>
          <a:lin ang="10800000" scaled="0"/>
        </a:gradFill>
      </p:bgPr>
    </p:bg>
    <p:spTree>
      <p:nvGrpSpPr>
        <p:cNvPr id="412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3" name="Google Shape;413;p25"/>
          <p:cNvGrpSpPr/>
          <p:nvPr/>
        </p:nvGrpSpPr>
        <p:grpSpPr>
          <a:xfrm>
            <a:off x="101600" y="152400"/>
            <a:ext cx="8940800" cy="6362700"/>
            <a:chOff x="101600" y="152400"/>
            <a:chExt cx="8940800" cy="6362700"/>
          </a:xfrm>
        </p:grpSpPr>
        <p:sp>
          <p:nvSpPr>
            <p:cNvPr id="414" name="Google Shape;414;p25"/>
            <p:cNvSpPr/>
            <p:nvPr/>
          </p:nvSpPr>
          <p:spPr>
            <a:xfrm>
              <a:off x="101600" y="152400"/>
              <a:ext cx="8940800" cy="285750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50000">
                  <a:schemeClr val="lt2"/>
                </a:gs>
                <a:gs pos="50000">
                  <a:schemeClr val="lt2"/>
                </a:gs>
                <a:gs pos="100000">
                  <a:schemeClr val="accent2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5" name="Google Shape;415;p25"/>
            <p:cNvSpPr/>
            <p:nvPr/>
          </p:nvSpPr>
          <p:spPr>
            <a:xfrm>
              <a:off x="254000" y="552450"/>
              <a:ext cx="8636000" cy="152400"/>
            </a:xfrm>
            <a:prstGeom prst="rect">
              <a:avLst/>
            </a:prstGeom>
            <a:gradFill>
              <a:gsLst>
                <a:gs pos="0">
                  <a:schemeClr val="dk2"/>
                </a:gs>
                <a:gs pos="50000">
                  <a:schemeClr val="lt2"/>
                </a:gs>
                <a:gs pos="50000">
                  <a:schemeClr val="lt2"/>
                </a:gs>
                <a:gs pos="100000">
                  <a:schemeClr val="dk2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6" name="Google Shape;416;p25"/>
            <p:cNvSpPr/>
            <p:nvPr/>
          </p:nvSpPr>
          <p:spPr>
            <a:xfrm>
              <a:off x="101600" y="6419850"/>
              <a:ext cx="8940800" cy="9525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7" name="Google Shape;417;p25"/>
            <p:cNvSpPr/>
            <p:nvPr/>
          </p:nvSpPr>
          <p:spPr>
            <a:xfrm>
              <a:off x="363537" y="6305550"/>
              <a:ext cx="8416925" cy="381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18" name="Google Shape;418;p25"/>
          <p:cNvSpPr txBox="1"/>
          <p:nvPr>
            <p:ph type="title"/>
          </p:nvPr>
        </p:nvSpPr>
        <p:spPr>
          <a:xfrm>
            <a:off x="685800" y="723900"/>
            <a:ext cx="7772400" cy="1181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419" name="Google Shape;419;p25"/>
          <p:cNvSpPr txBox="1"/>
          <p:nvPr>
            <p:ph idx="1" type="body"/>
          </p:nvPr>
        </p:nvSpPr>
        <p:spPr>
          <a:xfrm>
            <a:off x="685800" y="21336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20" name="Google Shape;420;p25"/>
          <p:cNvSpPr txBox="1"/>
          <p:nvPr>
            <p:ph idx="10" type="dt"/>
          </p:nvPr>
        </p:nvSpPr>
        <p:spPr>
          <a:xfrm>
            <a:off x="685800" y="6477000"/>
            <a:ext cx="1905000" cy="37941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21" name="Google Shape;421;p25"/>
          <p:cNvSpPr txBox="1"/>
          <p:nvPr>
            <p:ph idx="11" type="ftr"/>
          </p:nvPr>
        </p:nvSpPr>
        <p:spPr>
          <a:xfrm>
            <a:off x="3124200" y="6477000"/>
            <a:ext cx="2895600" cy="37941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22" name="Google Shape;422;p25"/>
          <p:cNvSpPr txBox="1"/>
          <p:nvPr>
            <p:ph idx="12" type="sldNum"/>
          </p:nvPr>
        </p:nvSpPr>
        <p:spPr>
          <a:xfrm>
            <a:off x="6553200" y="6477000"/>
            <a:ext cx="1905000" cy="37941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1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4"/>
          <p:cNvSpPr txBox="1"/>
          <p:nvPr>
            <p:ph type="title"/>
          </p:nvPr>
        </p:nvSpPr>
        <p:spPr>
          <a:xfrm>
            <a:off x="762000" y="0"/>
            <a:ext cx="68580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i="0" sz="32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8890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i="0" sz="32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8890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i="0" sz="32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8890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i="0" sz="32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8890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i="0" sz="32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8890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i="0" sz="32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8890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i="0" sz="32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8890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i="0" sz="32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5" name="Google Shape;65;p4"/>
          <p:cNvSpPr txBox="1"/>
          <p:nvPr>
            <p:ph idx="1" type="body"/>
          </p:nvPr>
        </p:nvSpPr>
        <p:spPr>
          <a:xfrm>
            <a:off x="685800" y="609600"/>
            <a:ext cx="6934200" cy="594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ahoma"/>
              <a:buChar char="»"/>
              <a:defRPr b="1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ahoma"/>
              <a:buChar char="»"/>
              <a:defRPr b="1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ahoma"/>
              <a:buChar char="»"/>
              <a:defRPr b="1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ahoma"/>
              <a:buChar char="»"/>
              <a:defRPr b="1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6" name="Google Shape;66;p4"/>
          <p:cNvSpPr txBox="1"/>
          <p:nvPr>
            <p:ph idx="10" type="dt"/>
          </p:nvPr>
        </p:nvSpPr>
        <p:spPr>
          <a:xfrm>
            <a:off x="0" y="6661150"/>
            <a:ext cx="2133600" cy="1968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i="0" sz="10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7" name="Google Shape;67;p4"/>
          <p:cNvSpPr txBox="1"/>
          <p:nvPr>
            <p:ph idx="11" type="ftr"/>
          </p:nvPr>
        </p:nvSpPr>
        <p:spPr>
          <a:xfrm>
            <a:off x="3124200" y="6689725"/>
            <a:ext cx="2895600" cy="1682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i="0" sz="10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8" name="Google Shape;68;p4"/>
          <p:cNvSpPr txBox="1"/>
          <p:nvPr>
            <p:ph idx="12" type="sldNum"/>
          </p:nvPr>
        </p:nvSpPr>
        <p:spPr>
          <a:xfrm>
            <a:off x="7010400" y="6689725"/>
            <a:ext cx="2133600" cy="1365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1" i="0" sz="1000" u="none" cap="none" strike="noStrike"/>
            </a:lvl1pPr>
            <a:lvl2pPr indent="0" lvl="1" marL="0" marR="0" rtl="0" algn="r">
              <a:buNone/>
              <a:defRPr b="1" i="0" sz="1000" u="none" cap="none" strike="noStrike"/>
            </a:lvl2pPr>
            <a:lvl3pPr indent="0" lvl="2" marL="0" marR="0" rtl="0" algn="r">
              <a:buNone/>
              <a:defRPr b="1" i="0" sz="1000" u="none" cap="none" strike="noStrike"/>
            </a:lvl3pPr>
            <a:lvl4pPr indent="0" lvl="3" marL="0" marR="0" rtl="0" algn="r">
              <a:buNone/>
              <a:defRPr b="1" i="0" sz="1000" u="none" cap="none" strike="noStrike"/>
            </a:lvl4pPr>
            <a:lvl5pPr indent="0" lvl="4" marL="0" marR="0" rtl="0" algn="r">
              <a:buNone/>
              <a:defRPr b="1" i="0" sz="1000" u="none" cap="none" strike="noStrike"/>
            </a:lvl5pPr>
            <a:lvl6pPr indent="0" lvl="5" marL="0" marR="0" rtl="0" algn="r">
              <a:buNone/>
              <a:defRPr b="1" i="0" sz="1000" u="none" cap="none" strike="noStrike"/>
            </a:lvl6pPr>
            <a:lvl7pPr indent="0" lvl="6" marL="0" marR="0" rtl="0" algn="r">
              <a:buNone/>
              <a:defRPr b="1" i="0" sz="1000" u="none" cap="none" strike="noStrike"/>
            </a:lvl7pPr>
            <a:lvl8pPr indent="0" lvl="7" marL="0" marR="0" rtl="0" algn="r">
              <a:buNone/>
              <a:defRPr b="1" i="0" sz="1000" u="none" cap="none" strike="noStrike"/>
            </a:lvl8pPr>
            <a:lvl9pPr indent="0" lvl="8" marL="0" marR="0" rtl="0" algn="r">
              <a:buNone/>
              <a:defRPr b="1" i="0" sz="10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b="0" sz="1400"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b="0" sz="1400"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b="0" sz="1400"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b="0" sz="1400"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b="0" sz="1400"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 b="0" sz="1400"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 b="0" sz="1400"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 b="0" sz="1400"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0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lin ang="10800000" scaled="0"/>
        </a:gradFill>
      </p:bgPr>
    </p:bg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Google Shape;76;p6"/>
          <p:cNvGrpSpPr/>
          <p:nvPr/>
        </p:nvGrpSpPr>
        <p:grpSpPr>
          <a:xfrm>
            <a:off x="0" y="1587"/>
            <a:ext cx="9132887" cy="6845300"/>
            <a:chOff x="0" y="1587"/>
            <a:chExt cx="9132887" cy="6845300"/>
          </a:xfrm>
        </p:grpSpPr>
        <p:sp>
          <p:nvSpPr>
            <p:cNvPr id="77" name="Google Shape;77;p6"/>
            <p:cNvSpPr/>
            <p:nvPr/>
          </p:nvSpPr>
          <p:spPr>
            <a:xfrm>
              <a:off x="5387975" y="1585912"/>
              <a:ext cx="3744912" cy="5260975"/>
            </a:xfrm>
            <a:custGeom>
              <a:rect b="b" l="l" r="r" t="t"/>
              <a:pathLst>
                <a:path extrusionOk="0" h="3313" w="2358">
                  <a:moveTo>
                    <a:pt x="1905" y="3312"/>
                  </a:moveTo>
                  <a:lnTo>
                    <a:pt x="2358" y="3313"/>
                  </a:lnTo>
                  <a:lnTo>
                    <a:pt x="2358" y="1437"/>
                  </a:lnTo>
                  <a:lnTo>
                    <a:pt x="0" y="0"/>
                  </a:lnTo>
                  <a:lnTo>
                    <a:pt x="201" y="150"/>
                  </a:lnTo>
                  <a:lnTo>
                    <a:pt x="366" y="279"/>
                  </a:lnTo>
                  <a:lnTo>
                    <a:pt x="552" y="441"/>
                  </a:lnTo>
                  <a:lnTo>
                    <a:pt x="732" y="612"/>
                  </a:lnTo>
                  <a:lnTo>
                    <a:pt x="996" y="903"/>
                  </a:lnTo>
                  <a:lnTo>
                    <a:pt x="1230" y="1212"/>
                  </a:lnTo>
                  <a:lnTo>
                    <a:pt x="1400" y="1482"/>
                  </a:lnTo>
                  <a:lnTo>
                    <a:pt x="1548" y="1761"/>
                  </a:lnTo>
                  <a:lnTo>
                    <a:pt x="1665" y="2040"/>
                  </a:lnTo>
                  <a:lnTo>
                    <a:pt x="1751" y="2295"/>
                  </a:lnTo>
                  <a:lnTo>
                    <a:pt x="1809" y="2511"/>
                  </a:lnTo>
                  <a:lnTo>
                    <a:pt x="1863" y="2778"/>
                  </a:lnTo>
                  <a:lnTo>
                    <a:pt x="1890" y="3012"/>
                  </a:lnTo>
                  <a:lnTo>
                    <a:pt x="1905" y="3312"/>
                  </a:lnTo>
                </a:path>
              </a:pathLst>
            </a:custGeom>
            <a:gradFill>
              <a:gsLst>
                <a:gs pos="0">
                  <a:schemeClr val="folHlink"/>
                </a:gs>
                <a:gs pos="100000">
                  <a:srgbClr val="2851CC"/>
                </a:gs>
              </a:gsLst>
              <a:lin ang="108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78" name="Google Shape;78;p6"/>
            <p:cNvCxnSpPr/>
            <p:nvPr/>
          </p:nvCxnSpPr>
          <p:spPr>
            <a:xfrm>
              <a:off x="0" y="1587"/>
              <a:ext cx="8410575" cy="6845300"/>
            </a:xfrm>
            <a:prstGeom prst="straightConnector1">
              <a:avLst/>
            </a:prstGeom>
            <a:noFill/>
            <a:ln cap="rnd" cmpd="sng" w="12700">
              <a:solidFill>
                <a:schemeClr val="folHlink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</p:grpSp>
      <p:sp>
        <p:nvSpPr>
          <p:cNvPr id="79" name="Google Shape;79;p6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0" name="Google Shape;80;p6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Times New Roman"/>
              <a:buChar char="•"/>
              <a:defRPr b="0" i="0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Times New Roman"/>
              <a:buChar char="•"/>
              <a:defRPr b="0" i="0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Times New Roman"/>
              <a:buChar char="•"/>
              <a:defRPr b="0" i="0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Times New Roman"/>
              <a:buChar char="•"/>
              <a:defRPr b="0" i="0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1" name="Google Shape;81;p6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82" name="Google Shape;82;p6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83" name="Google Shape;83;p6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1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1" name="Google Shape;91;p8"/>
          <p:cNvGrpSpPr/>
          <p:nvPr/>
        </p:nvGrpSpPr>
        <p:grpSpPr>
          <a:xfrm>
            <a:off x="-50955" y="-24490"/>
            <a:ext cx="9194955" cy="2081889"/>
            <a:chOff x="-50955" y="-24490"/>
            <a:chExt cx="9194955" cy="2081889"/>
          </a:xfrm>
        </p:grpSpPr>
        <p:grpSp>
          <p:nvGrpSpPr>
            <p:cNvPr id="92" name="Google Shape;92;p8"/>
            <p:cNvGrpSpPr/>
            <p:nvPr/>
          </p:nvGrpSpPr>
          <p:grpSpPr>
            <a:xfrm>
              <a:off x="-50955" y="-24490"/>
              <a:ext cx="2827078" cy="1097954"/>
              <a:chOff x="-50955" y="-24490"/>
              <a:chExt cx="2827078" cy="1097954"/>
            </a:xfrm>
          </p:grpSpPr>
          <p:cxnSp>
            <p:nvCxnSpPr>
              <p:cNvPr id="93" name="Google Shape;93;p8"/>
              <p:cNvCxnSpPr/>
              <p:nvPr/>
            </p:nvCxnSpPr>
            <p:spPr>
              <a:xfrm flipH="1" rot="-10320000">
                <a:off x="153987" y="-3175"/>
                <a:ext cx="107950" cy="874712"/>
              </a:xfrm>
              <a:prstGeom prst="straightConnector1">
                <a:avLst/>
              </a:prstGeom>
              <a:gradFill>
                <a:gsLst>
                  <a:gs pos="0">
                    <a:schemeClr val="accent2"/>
                  </a:gs>
                  <a:gs pos="100000">
                    <a:schemeClr val="lt1"/>
                  </a:gs>
                </a:gsLst>
                <a:path path="circle">
                  <a:fillToRect b="50%" l="50%" r="50%" t="50%"/>
                </a:path>
                <a:tileRect/>
              </a:gradFill>
              <a:ln>
                <a:noFill/>
              </a:ln>
            </p:spPr>
          </p:cxnSp>
          <p:cxnSp>
            <p:nvCxnSpPr>
              <p:cNvPr id="94" name="Google Shape;94;p8"/>
              <p:cNvCxnSpPr/>
              <p:nvPr/>
            </p:nvCxnSpPr>
            <p:spPr>
              <a:xfrm flipH="1" rot="8520000">
                <a:off x="304800" y="0"/>
                <a:ext cx="107950" cy="533400"/>
              </a:xfrm>
              <a:prstGeom prst="straightConnector1">
                <a:avLst/>
              </a:prstGeom>
              <a:gradFill>
                <a:gsLst>
                  <a:gs pos="0">
                    <a:schemeClr val="accent2"/>
                  </a:gs>
                  <a:gs pos="100000">
                    <a:schemeClr val="lt1"/>
                  </a:gs>
                </a:gsLst>
                <a:path path="circle">
                  <a:fillToRect b="50%" l="50%" r="50%" t="50%"/>
                </a:path>
                <a:tileRect/>
              </a:gradFill>
              <a:ln>
                <a:noFill/>
              </a:ln>
            </p:spPr>
          </p:cxnSp>
          <p:cxnSp>
            <p:nvCxnSpPr>
              <p:cNvPr id="95" name="Google Shape;95;p8"/>
              <p:cNvCxnSpPr/>
              <p:nvPr/>
            </p:nvCxnSpPr>
            <p:spPr>
              <a:xfrm flipH="1" rot="8880000">
                <a:off x="533400" y="-31750"/>
                <a:ext cx="107950" cy="914400"/>
              </a:xfrm>
              <a:prstGeom prst="straightConnector1">
                <a:avLst/>
              </a:prstGeom>
              <a:gradFill>
                <a:gsLst>
                  <a:gs pos="0">
                    <a:schemeClr val="accent2"/>
                  </a:gs>
                  <a:gs pos="100000">
                    <a:schemeClr val="lt1"/>
                  </a:gs>
                </a:gsLst>
                <a:path path="circle">
                  <a:fillToRect b="50%" l="50%" r="50%" t="50%"/>
                </a:path>
                <a:tileRect/>
              </a:gradFill>
              <a:ln>
                <a:noFill/>
              </a:ln>
            </p:spPr>
          </p:cxnSp>
          <p:cxnSp>
            <p:nvCxnSpPr>
              <p:cNvPr id="96" name="Google Shape;96;p8"/>
              <p:cNvCxnSpPr/>
              <p:nvPr/>
            </p:nvCxnSpPr>
            <p:spPr>
              <a:xfrm flipH="1" rot="9360000">
                <a:off x="304800" y="0"/>
                <a:ext cx="107950" cy="685800"/>
              </a:xfrm>
              <a:prstGeom prst="straightConnector1">
                <a:avLst/>
              </a:prstGeom>
              <a:gradFill>
                <a:gsLst>
                  <a:gs pos="0">
                    <a:schemeClr val="accent2"/>
                  </a:gs>
                  <a:gs pos="100000">
                    <a:schemeClr val="lt1"/>
                  </a:gs>
                </a:gsLst>
                <a:path path="circle">
                  <a:fillToRect b="50%" l="50%" r="50%" t="50%"/>
                </a:path>
                <a:tileRect/>
              </a:gradFill>
              <a:ln>
                <a:noFill/>
              </a:ln>
            </p:spPr>
          </p:cxnSp>
          <p:cxnSp>
            <p:nvCxnSpPr>
              <p:cNvPr id="97" name="Google Shape;97;p8"/>
              <p:cNvCxnSpPr/>
              <p:nvPr/>
            </p:nvCxnSpPr>
            <p:spPr>
              <a:xfrm flipH="1" rot="8880000">
                <a:off x="609600" y="0"/>
                <a:ext cx="87312" cy="728662"/>
              </a:xfrm>
              <a:prstGeom prst="straightConnector1">
                <a:avLst/>
              </a:prstGeom>
              <a:gradFill>
                <a:gsLst>
                  <a:gs pos="0">
                    <a:schemeClr val="accent2"/>
                  </a:gs>
                  <a:gs pos="100000">
                    <a:schemeClr val="lt1"/>
                  </a:gs>
                </a:gsLst>
                <a:path path="circle">
                  <a:fillToRect b="50%" l="50%" r="50%" t="50%"/>
                </a:path>
                <a:tileRect/>
              </a:gradFill>
              <a:ln>
                <a:noFill/>
              </a:ln>
            </p:spPr>
          </p:cxnSp>
          <p:cxnSp>
            <p:nvCxnSpPr>
              <p:cNvPr id="98" name="Google Shape;98;p8"/>
              <p:cNvCxnSpPr/>
              <p:nvPr/>
            </p:nvCxnSpPr>
            <p:spPr>
              <a:xfrm flipH="1" rot="8880000">
                <a:off x="914400" y="0"/>
                <a:ext cx="90487" cy="576262"/>
              </a:xfrm>
              <a:prstGeom prst="straightConnector1">
                <a:avLst/>
              </a:prstGeom>
              <a:gradFill>
                <a:gsLst>
                  <a:gs pos="0">
                    <a:schemeClr val="accent2"/>
                  </a:gs>
                  <a:gs pos="100000">
                    <a:schemeClr val="lt1"/>
                  </a:gs>
                </a:gsLst>
                <a:path path="circle">
                  <a:fillToRect b="50%" l="50%" r="50%" t="50%"/>
                </a:path>
                <a:tileRect/>
              </a:gradFill>
              <a:ln>
                <a:noFill/>
              </a:ln>
            </p:spPr>
          </p:cxnSp>
          <p:cxnSp>
            <p:nvCxnSpPr>
              <p:cNvPr id="99" name="Google Shape;99;p8"/>
              <p:cNvCxnSpPr/>
              <p:nvPr/>
            </p:nvCxnSpPr>
            <p:spPr>
              <a:xfrm flipH="1" rot="8880000">
                <a:off x="1168400" y="-63500"/>
                <a:ext cx="74612" cy="936625"/>
              </a:xfrm>
              <a:prstGeom prst="straightConnector1">
                <a:avLst/>
              </a:prstGeom>
              <a:gradFill>
                <a:gsLst>
                  <a:gs pos="0">
                    <a:schemeClr val="accent2"/>
                  </a:gs>
                  <a:gs pos="100000">
                    <a:schemeClr val="lt1"/>
                  </a:gs>
                </a:gsLst>
                <a:path path="circle">
                  <a:fillToRect b="50%" l="50%" r="50%" t="50%"/>
                </a:path>
                <a:tileRect/>
              </a:gradFill>
              <a:ln>
                <a:noFill/>
              </a:ln>
            </p:spPr>
          </p:cxnSp>
          <p:cxnSp>
            <p:nvCxnSpPr>
              <p:cNvPr id="100" name="Google Shape;100;p8"/>
              <p:cNvCxnSpPr/>
              <p:nvPr/>
            </p:nvCxnSpPr>
            <p:spPr>
              <a:xfrm flipH="1" rot="9000000">
                <a:off x="827087" y="-15875"/>
                <a:ext cx="114300" cy="925512"/>
              </a:xfrm>
              <a:prstGeom prst="straightConnector1">
                <a:avLst/>
              </a:prstGeom>
              <a:gradFill>
                <a:gsLst>
                  <a:gs pos="0">
                    <a:schemeClr val="accent2"/>
                  </a:gs>
                  <a:gs pos="100000">
                    <a:schemeClr val="lt1"/>
                  </a:gs>
                </a:gsLst>
                <a:path path="circle">
                  <a:fillToRect b="50%" l="50%" r="50%" t="50%"/>
                </a:path>
                <a:tileRect/>
              </a:gradFill>
              <a:ln>
                <a:noFill/>
              </a:ln>
            </p:spPr>
          </p:cxnSp>
          <p:cxnSp>
            <p:nvCxnSpPr>
              <p:cNvPr id="101" name="Google Shape;101;p8"/>
              <p:cNvCxnSpPr/>
              <p:nvPr/>
            </p:nvCxnSpPr>
            <p:spPr>
              <a:xfrm flipH="1" rot="8340000">
                <a:off x="1476375" y="-96837"/>
                <a:ext cx="100012" cy="979487"/>
              </a:xfrm>
              <a:prstGeom prst="straightConnector1">
                <a:avLst/>
              </a:prstGeom>
              <a:gradFill>
                <a:gsLst>
                  <a:gs pos="0">
                    <a:schemeClr val="accent2"/>
                  </a:gs>
                  <a:gs pos="100000">
                    <a:schemeClr val="lt1"/>
                  </a:gs>
                </a:gsLst>
                <a:path path="circle">
                  <a:fillToRect b="50%" l="50%" r="50%" t="50%"/>
                </a:path>
                <a:tileRect/>
              </a:gradFill>
              <a:ln>
                <a:noFill/>
              </a:ln>
            </p:spPr>
          </p:cxnSp>
          <p:cxnSp>
            <p:nvCxnSpPr>
              <p:cNvPr id="102" name="Google Shape;102;p8"/>
              <p:cNvCxnSpPr/>
              <p:nvPr/>
            </p:nvCxnSpPr>
            <p:spPr>
              <a:xfrm flipH="1" rot="-9360000">
                <a:off x="1323975" y="-47625"/>
                <a:ext cx="92075" cy="968375"/>
              </a:xfrm>
              <a:prstGeom prst="straightConnector1">
                <a:avLst/>
              </a:prstGeom>
              <a:gradFill>
                <a:gsLst>
                  <a:gs pos="0">
                    <a:schemeClr val="accent2"/>
                  </a:gs>
                  <a:gs pos="100000">
                    <a:schemeClr val="lt1"/>
                  </a:gs>
                </a:gsLst>
                <a:path path="circle">
                  <a:fillToRect b="50%" l="50%" r="50%" t="50%"/>
                </a:path>
                <a:tileRect/>
              </a:gradFill>
              <a:ln>
                <a:noFill/>
              </a:ln>
            </p:spPr>
          </p:cxnSp>
          <p:cxnSp>
            <p:nvCxnSpPr>
              <p:cNvPr id="103" name="Google Shape;103;p8"/>
              <p:cNvCxnSpPr/>
              <p:nvPr/>
            </p:nvCxnSpPr>
            <p:spPr>
              <a:xfrm flipH="1" rot="-10320000">
                <a:off x="1312862" y="-6350"/>
                <a:ext cx="100012" cy="758825"/>
              </a:xfrm>
              <a:prstGeom prst="straightConnector1">
                <a:avLst/>
              </a:prstGeom>
              <a:gradFill>
                <a:gsLst>
                  <a:gs pos="0">
                    <a:schemeClr val="accent2"/>
                  </a:gs>
                  <a:gs pos="100000">
                    <a:schemeClr val="lt1"/>
                  </a:gs>
                </a:gsLst>
                <a:path path="circle">
                  <a:fillToRect b="50%" l="50%" r="50%" t="50%"/>
                </a:path>
                <a:tileRect/>
              </a:gradFill>
              <a:ln>
                <a:noFill/>
              </a:ln>
            </p:spPr>
          </p:cxnSp>
          <p:cxnSp>
            <p:nvCxnSpPr>
              <p:cNvPr id="104" name="Google Shape;104;p8"/>
              <p:cNvCxnSpPr/>
              <p:nvPr/>
            </p:nvCxnSpPr>
            <p:spPr>
              <a:xfrm flipH="1" rot="8040000">
                <a:off x="1793875" y="-107950"/>
                <a:ext cx="85725" cy="904875"/>
              </a:xfrm>
              <a:prstGeom prst="straightConnector1">
                <a:avLst/>
              </a:prstGeom>
              <a:gradFill>
                <a:gsLst>
                  <a:gs pos="0">
                    <a:schemeClr val="accent2"/>
                  </a:gs>
                  <a:gs pos="100000">
                    <a:schemeClr val="lt1"/>
                  </a:gs>
                </a:gsLst>
                <a:path path="circle">
                  <a:fillToRect b="50%" l="50%" r="50%" t="50%"/>
                </a:path>
                <a:tileRect/>
              </a:gradFill>
              <a:ln>
                <a:noFill/>
              </a:ln>
            </p:spPr>
          </p:cxnSp>
          <p:cxnSp>
            <p:nvCxnSpPr>
              <p:cNvPr id="105" name="Google Shape;105;p8"/>
              <p:cNvCxnSpPr/>
              <p:nvPr/>
            </p:nvCxnSpPr>
            <p:spPr>
              <a:xfrm flipH="1" rot="8220000">
                <a:off x="1981200" y="-52387"/>
                <a:ext cx="98425" cy="641350"/>
              </a:xfrm>
              <a:prstGeom prst="straightConnector1">
                <a:avLst/>
              </a:prstGeom>
              <a:gradFill>
                <a:gsLst>
                  <a:gs pos="0">
                    <a:schemeClr val="accent2"/>
                  </a:gs>
                  <a:gs pos="100000">
                    <a:schemeClr val="lt1"/>
                  </a:gs>
                </a:gsLst>
                <a:path path="circle">
                  <a:fillToRect b="50%" l="50%" r="50%" t="50%"/>
                </a:path>
                <a:tileRect/>
              </a:gradFill>
              <a:ln>
                <a:noFill/>
              </a:ln>
            </p:spPr>
          </p:cxnSp>
          <p:cxnSp>
            <p:nvCxnSpPr>
              <p:cNvPr id="106" name="Google Shape;106;p8"/>
              <p:cNvCxnSpPr/>
              <p:nvPr/>
            </p:nvCxnSpPr>
            <p:spPr>
              <a:xfrm flipH="1" rot="9180000">
                <a:off x="2341562" y="-9525"/>
                <a:ext cx="74612" cy="477837"/>
              </a:xfrm>
              <a:prstGeom prst="straightConnector1">
                <a:avLst/>
              </a:prstGeom>
              <a:gradFill>
                <a:gsLst>
                  <a:gs pos="0">
                    <a:schemeClr val="accent2"/>
                  </a:gs>
                  <a:gs pos="100000">
                    <a:schemeClr val="lt1"/>
                  </a:gs>
                </a:gsLst>
                <a:path path="circle">
                  <a:fillToRect b="50%" l="50%" r="50%" t="50%"/>
                </a:path>
                <a:tileRect/>
              </a:gradFill>
              <a:ln>
                <a:noFill/>
              </a:ln>
            </p:spPr>
          </p:cxnSp>
          <p:cxnSp>
            <p:nvCxnSpPr>
              <p:cNvPr id="107" name="Google Shape;107;p8"/>
              <p:cNvCxnSpPr/>
              <p:nvPr/>
            </p:nvCxnSpPr>
            <p:spPr>
              <a:xfrm flipH="1" rot="8580000">
                <a:off x="2530475" y="-6350"/>
                <a:ext cx="106362" cy="498475"/>
              </a:xfrm>
              <a:prstGeom prst="straightConnector1">
                <a:avLst/>
              </a:prstGeom>
              <a:gradFill>
                <a:gsLst>
                  <a:gs pos="0">
                    <a:schemeClr val="accent2"/>
                  </a:gs>
                  <a:gs pos="100000">
                    <a:schemeClr val="lt1"/>
                  </a:gs>
                </a:gsLst>
                <a:path path="circle">
                  <a:fillToRect b="50%" l="50%" r="50%" t="50%"/>
                </a:path>
                <a:tileRect/>
              </a:gradFill>
              <a:ln>
                <a:noFill/>
              </a:ln>
            </p:spPr>
          </p:cxnSp>
          <p:cxnSp>
            <p:nvCxnSpPr>
              <p:cNvPr id="108" name="Google Shape;108;p8"/>
              <p:cNvCxnSpPr/>
              <p:nvPr/>
            </p:nvCxnSpPr>
            <p:spPr>
              <a:xfrm flipH="1" rot="9180000">
                <a:off x="228600" y="-31750"/>
                <a:ext cx="107950" cy="1143000"/>
              </a:xfrm>
              <a:prstGeom prst="straightConnector1">
                <a:avLst/>
              </a:prstGeom>
              <a:gradFill>
                <a:gsLst>
                  <a:gs pos="0">
                    <a:schemeClr val="accent2"/>
                  </a:gs>
                  <a:gs pos="100000">
                    <a:schemeClr val="lt1"/>
                  </a:gs>
                </a:gsLst>
                <a:path path="circle">
                  <a:fillToRect b="50%" l="50%" r="50%" t="50%"/>
                </a:path>
                <a:tileRect/>
              </a:gradFill>
              <a:ln>
                <a:noFill/>
              </a:ln>
            </p:spPr>
          </p:cxnSp>
          <p:cxnSp>
            <p:nvCxnSpPr>
              <p:cNvPr id="109" name="Google Shape;109;p8"/>
              <p:cNvCxnSpPr/>
              <p:nvPr/>
            </p:nvCxnSpPr>
            <p:spPr>
              <a:xfrm flipH="1" rot="9360000">
                <a:off x="1098550" y="0"/>
                <a:ext cx="88900" cy="363537"/>
              </a:xfrm>
              <a:prstGeom prst="straightConnector1">
                <a:avLst/>
              </a:prstGeom>
              <a:gradFill>
                <a:gsLst>
                  <a:gs pos="0">
                    <a:schemeClr val="accent2"/>
                  </a:gs>
                  <a:gs pos="100000">
                    <a:schemeClr val="lt1"/>
                  </a:gs>
                </a:gsLst>
                <a:path path="circle">
                  <a:fillToRect b="50%" l="50%" r="50%" t="50%"/>
                </a:path>
                <a:tileRect/>
              </a:gradFill>
              <a:ln>
                <a:noFill/>
              </a:ln>
            </p:spPr>
          </p:cxnSp>
          <p:cxnSp>
            <p:nvCxnSpPr>
              <p:cNvPr id="110" name="Google Shape;110;p8"/>
              <p:cNvCxnSpPr/>
              <p:nvPr/>
            </p:nvCxnSpPr>
            <p:spPr>
              <a:xfrm flipH="1" rot="6960000">
                <a:off x="2284412" y="-160337"/>
                <a:ext cx="98425" cy="736600"/>
              </a:xfrm>
              <a:prstGeom prst="straightConnector1">
                <a:avLst/>
              </a:prstGeom>
              <a:gradFill>
                <a:gsLst>
                  <a:gs pos="0">
                    <a:schemeClr val="accent2"/>
                  </a:gs>
                  <a:gs pos="100000">
                    <a:schemeClr val="lt1"/>
                  </a:gs>
                </a:gsLst>
                <a:path path="circle">
                  <a:fillToRect b="50%" l="50%" r="50%" t="50%"/>
                </a:path>
                <a:tileRect/>
              </a:gradFill>
              <a:ln>
                <a:noFill/>
              </a:ln>
            </p:spPr>
          </p:cxnSp>
          <p:cxnSp>
            <p:nvCxnSpPr>
              <p:cNvPr id="111" name="Google Shape;111;p8"/>
              <p:cNvCxnSpPr/>
              <p:nvPr/>
            </p:nvCxnSpPr>
            <p:spPr>
              <a:xfrm flipH="1" rot="9660000">
                <a:off x="82550" y="228600"/>
                <a:ext cx="107950" cy="838200"/>
              </a:xfrm>
              <a:prstGeom prst="straightConnector1">
                <a:avLst/>
              </a:prstGeom>
              <a:gradFill>
                <a:gsLst>
                  <a:gs pos="0">
                    <a:schemeClr val="accent2"/>
                  </a:gs>
                  <a:gs pos="100000">
                    <a:schemeClr val="lt1"/>
                  </a:gs>
                </a:gsLst>
                <a:path path="circle">
                  <a:fillToRect b="50%" l="50%" r="50%" t="50%"/>
                </a:path>
                <a:tileRect/>
              </a:gradFill>
              <a:ln>
                <a:noFill/>
              </a:ln>
            </p:spPr>
          </p:cxnSp>
        </p:grpSp>
        <p:grpSp>
          <p:nvGrpSpPr>
            <p:cNvPr id="112" name="Google Shape;112;p8"/>
            <p:cNvGrpSpPr/>
            <p:nvPr/>
          </p:nvGrpSpPr>
          <p:grpSpPr>
            <a:xfrm>
              <a:off x="603250" y="304799"/>
              <a:ext cx="768350" cy="1752600"/>
              <a:chOff x="0" y="-1"/>
              <a:chExt cx="768350" cy="1752600"/>
            </a:xfrm>
          </p:grpSpPr>
          <p:sp>
            <p:nvSpPr>
              <p:cNvPr id="113" name="Google Shape;113;p8"/>
              <p:cNvSpPr/>
              <p:nvPr/>
            </p:nvSpPr>
            <p:spPr>
              <a:xfrm rot="-5400000">
                <a:off x="-505618" y="864393"/>
                <a:ext cx="1752600" cy="23812"/>
              </a:xfrm>
              <a:prstGeom prst="rect">
                <a:avLst/>
              </a:prstGeom>
              <a:gradFill>
                <a:gsLst>
                  <a:gs pos="0">
                    <a:schemeClr val="folHlink"/>
                  </a:gs>
                  <a:gs pos="50000">
                    <a:schemeClr val="lt2"/>
                  </a:gs>
                  <a:gs pos="50000">
                    <a:schemeClr val="lt2"/>
                  </a:gs>
                  <a:gs pos="100000">
                    <a:schemeClr val="folHlink"/>
                  </a:gs>
                </a:gsLst>
                <a:lin ang="5400000" scaled="0"/>
              </a:gra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4" name="Google Shape;114;p8"/>
              <p:cNvSpPr/>
              <p:nvPr/>
            </p:nvSpPr>
            <p:spPr>
              <a:xfrm rot="5400000">
                <a:off x="371475" y="493712"/>
                <a:ext cx="25400" cy="768350"/>
              </a:xfrm>
              <a:prstGeom prst="rect">
                <a:avLst/>
              </a:prstGeom>
              <a:gradFill>
                <a:gsLst>
                  <a:gs pos="0">
                    <a:schemeClr val="folHlink"/>
                  </a:gs>
                  <a:gs pos="50000">
                    <a:schemeClr val="lt2"/>
                  </a:gs>
                  <a:gs pos="50000">
                    <a:schemeClr val="lt2"/>
                  </a:gs>
                  <a:gs pos="100000">
                    <a:schemeClr val="folHlink"/>
                  </a:gs>
                </a:gsLst>
                <a:lin ang="10800000" scaled="0"/>
              </a:gra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5" name="Google Shape;115;p8"/>
              <p:cNvSpPr/>
              <p:nvPr/>
            </p:nvSpPr>
            <p:spPr>
              <a:xfrm rot="-5400000">
                <a:off x="57150" y="568325"/>
                <a:ext cx="623887" cy="623887"/>
              </a:xfrm>
              <a:prstGeom prst="ellipse">
                <a:avLst/>
              </a:prstGeom>
              <a:noFill/>
              <a:ln cap="rnd" cmpd="sng" w="9525">
                <a:solidFill>
                  <a:schemeClr val="folHlink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pic>
          <p:nvPicPr>
            <p:cNvPr id="116" name="Google Shape;116;p8"/>
            <p:cNvPicPr preferRelativeResize="0"/>
            <p:nvPr/>
          </p:nvPicPr>
          <p:blipFill>
            <a:blip r:embed="rId1">
              <a:alphaModFix/>
            </a:blip>
            <a:stretch>
              <a:fillRect/>
            </a:stretch>
          </p:blipFill>
          <p:spPr>
            <a:xfrm>
              <a:off x="0" y="0"/>
              <a:ext cx="9144000" cy="13017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17" name="Google Shape;117;p8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8890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8890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8890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8890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8890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8890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8890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18" name="Google Shape;118;p8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400"/>
              <a:buFont typeface="Times New Roman"/>
              <a:buChar char="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400"/>
              <a:buFont typeface="Times New Roman"/>
              <a:buChar char="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400"/>
              <a:buFont typeface="Times New Roman"/>
              <a:buChar char="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400"/>
              <a:buFont typeface="Times New Roman"/>
              <a:buChar char="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19" name="Google Shape;119;p8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20" name="Google Shape;120;p8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21" name="Google Shape;121;p8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buNone/>
              <a:defRPr b="0" i="0" sz="1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buNone/>
              <a:defRPr b="0" i="0" sz="1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buNone/>
              <a:defRPr b="0" i="0" sz="1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buNone/>
              <a:defRPr b="0" i="0" sz="1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buNone/>
              <a:defRPr b="0" i="0" sz="1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buNone/>
              <a:defRPr b="0" i="0" sz="1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buNone/>
              <a:defRPr b="0" i="0" sz="1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buNone/>
              <a:defRPr b="0" i="0" sz="1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2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50000">
              <a:schemeClr val="lt1"/>
            </a:gs>
            <a:gs pos="50000">
              <a:schemeClr val="lt1"/>
            </a:gs>
            <a:gs pos="100000">
              <a:schemeClr val="lt2"/>
            </a:gs>
          </a:gsLst>
          <a:lin ang="5400000" scaled="0"/>
        </a:gradFill>
      </p:bgPr>
    </p:bg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9" name="Google Shape;129;p10"/>
          <p:cNvGrpSpPr/>
          <p:nvPr/>
        </p:nvGrpSpPr>
        <p:grpSpPr>
          <a:xfrm>
            <a:off x="203200" y="276225"/>
            <a:ext cx="1260474" cy="1601787"/>
            <a:chOff x="203200" y="276225"/>
            <a:chExt cx="1260474" cy="1601787"/>
          </a:xfrm>
        </p:grpSpPr>
        <p:grpSp>
          <p:nvGrpSpPr>
            <p:cNvPr id="130" name="Google Shape;130;p10"/>
            <p:cNvGrpSpPr/>
            <p:nvPr/>
          </p:nvGrpSpPr>
          <p:grpSpPr>
            <a:xfrm>
              <a:off x="203200" y="276225"/>
              <a:ext cx="1169987" cy="1601787"/>
              <a:chOff x="203200" y="276225"/>
              <a:chExt cx="1169987" cy="1601787"/>
            </a:xfrm>
          </p:grpSpPr>
          <p:sp>
            <p:nvSpPr>
              <p:cNvPr id="131" name="Google Shape;131;p10"/>
              <p:cNvSpPr/>
              <p:nvPr/>
            </p:nvSpPr>
            <p:spPr>
              <a:xfrm>
                <a:off x="312737" y="431800"/>
                <a:ext cx="950912" cy="1293812"/>
              </a:xfrm>
              <a:custGeom>
                <a:rect b="b" l="l" r="r" t="t"/>
                <a:pathLst>
                  <a:path extrusionOk="0" h="814" w="598">
                    <a:moveTo>
                      <a:pt x="299" y="0"/>
                    </a:moveTo>
                    <a:lnTo>
                      <a:pt x="0" y="407"/>
                    </a:lnTo>
                    <a:lnTo>
                      <a:pt x="299" y="814"/>
                    </a:lnTo>
                    <a:lnTo>
                      <a:pt x="598" y="407"/>
                    </a:lnTo>
                    <a:lnTo>
                      <a:pt x="299" y="0"/>
                    </a:lnTo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chemeClr val="lt1"/>
                  </a:gs>
                </a:gsLst>
                <a:path path="circle">
                  <a:fillToRect b="50%" l="50%" r="50%" t="50%"/>
                </a:path>
                <a:tileRect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grpSp>
            <p:nvGrpSpPr>
              <p:cNvPr id="132" name="Google Shape;132;p10"/>
              <p:cNvGrpSpPr/>
              <p:nvPr/>
            </p:nvGrpSpPr>
            <p:grpSpPr>
              <a:xfrm>
                <a:off x="203200" y="276225"/>
                <a:ext cx="1169987" cy="801687"/>
                <a:chOff x="203200" y="276225"/>
                <a:chExt cx="1169987" cy="801687"/>
              </a:xfrm>
            </p:grpSpPr>
            <p:sp>
              <p:nvSpPr>
                <p:cNvPr id="133" name="Google Shape;133;p10"/>
                <p:cNvSpPr/>
                <p:nvPr/>
              </p:nvSpPr>
              <p:spPr>
                <a:xfrm>
                  <a:off x="787400" y="276225"/>
                  <a:ext cx="585787" cy="801687"/>
                </a:xfrm>
                <a:custGeom>
                  <a:rect b="b" l="l" r="r" t="t"/>
                  <a:pathLst>
                    <a:path extrusionOk="0" h="504" w="368">
                      <a:moveTo>
                        <a:pt x="0" y="100"/>
                      </a:moveTo>
                      <a:lnTo>
                        <a:pt x="0" y="0"/>
                      </a:lnTo>
                      <a:lnTo>
                        <a:pt x="368" y="504"/>
                      </a:lnTo>
                      <a:lnTo>
                        <a:pt x="295" y="504"/>
                      </a:lnTo>
                      <a:lnTo>
                        <a:pt x="0" y="100"/>
                      </a:lnTo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34" name="Google Shape;134;p10"/>
                <p:cNvSpPr/>
                <p:nvPr/>
              </p:nvSpPr>
              <p:spPr>
                <a:xfrm>
                  <a:off x="203200" y="276225"/>
                  <a:ext cx="585787" cy="801687"/>
                </a:xfrm>
                <a:custGeom>
                  <a:rect b="b" l="l" r="r" t="t"/>
                  <a:pathLst>
                    <a:path extrusionOk="0" h="504" w="368">
                      <a:moveTo>
                        <a:pt x="368" y="0"/>
                      </a:moveTo>
                      <a:lnTo>
                        <a:pt x="368" y="100"/>
                      </a:lnTo>
                      <a:lnTo>
                        <a:pt x="73" y="504"/>
                      </a:lnTo>
                      <a:lnTo>
                        <a:pt x="0" y="504"/>
                      </a:lnTo>
                      <a:lnTo>
                        <a:pt x="368" y="0"/>
                      </a:lnTo>
                    </a:path>
                  </a:pathLst>
                </a:custGeom>
                <a:solidFill>
                  <a:schemeClr val="folHlink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135" name="Google Shape;135;p10"/>
              <p:cNvGrpSpPr/>
              <p:nvPr/>
            </p:nvGrpSpPr>
            <p:grpSpPr>
              <a:xfrm>
                <a:off x="203200" y="1076325"/>
                <a:ext cx="1169987" cy="801687"/>
                <a:chOff x="203200" y="1076325"/>
                <a:chExt cx="1169987" cy="801687"/>
              </a:xfrm>
            </p:grpSpPr>
            <p:sp>
              <p:nvSpPr>
                <p:cNvPr id="136" name="Google Shape;136;p10"/>
                <p:cNvSpPr/>
                <p:nvPr/>
              </p:nvSpPr>
              <p:spPr>
                <a:xfrm>
                  <a:off x="787400" y="1076325"/>
                  <a:ext cx="585787" cy="801687"/>
                </a:xfrm>
                <a:custGeom>
                  <a:rect b="b" l="l" r="r" t="t"/>
                  <a:pathLst>
                    <a:path extrusionOk="0" h="504" w="368">
                      <a:moveTo>
                        <a:pt x="295" y="0"/>
                      </a:moveTo>
                      <a:lnTo>
                        <a:pt x="368" y="0"/>
                      </a:lnTo>
                      <a:lnTo>
                        <a:pt x="0" y="504"/>
                      </a:lnTo>
                      <a:lnTo>
                        <a:pt x="0" y="404"/>
                      </a:lnTo>
                      <a:lnTo>
                        <a:pt x="295" y="0"/>
                      </a:lnTo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37" name="Google Shape;137;p10"/>
                <p:cNvSpPr/>
                <p:nvPr/>
              </p:nvSpPr>
              <p:spPr>
                <a:xfrm>
                  <a:off x="203200" y="1076325"/>
                  <a:ext cx="585787" cy="801687"/>
                </a:xfrm>
                <a:custGeom>
                  <a:rect b="b" l="l" r="r" t="t"/>
                  <a:pathLst>
                    <a:path extrusionOk="0" h="504" w="368">
                      <a:moveTo>
                        <a:pt x="73" y="0"/>
                      </a:moveTo>
                      <a:lnTo>
                        <a:pt x="368" y="404"/>
                      </a:lnTo>
                      <a:lnTo>
                        <a:pt x="368" y="504"/>
                      </a:lnTo>
                      <a:lnTo>
                        <a:pt x="0" y="0"/>
                      </a:lnTo>
                      <a:lnTo>
                        <a:pt x="73" y="0"/>
                      </a:lnTo>
                    </a:path>
                  </a:pathLst>
                </a:custGeom>
                <a:solidFill>
                  <a:schemeClr val="lt2"/>
                </a:solidFill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</p:grpSp>
        <p:grpSp>
          <p:nvGrpSpPr>
            <p:cNvPr id="138" name="Google Shape;138;p10"/>
            <p:cNvGrpSpPr/>
            <p:nvPr/>
          </p:nvGrpSpPr>
          <p:grpSpPr>
            <a:xfrm>
              <a:off x="630237" y="334962"/>
              <a:ext cx="833437" cy="762000"/>
              <a:chOff x="630237" y="334962"/>
              <a:chExt cx="833437" cy="762000"/>
            </a:xfrm>
          </p:grpSpPr>
          <p:sp>
            <p:nvSpPr>
              <p:cNvPr id="139" name="Google Shape;139;p10"/>
              <p:cNvSpPr/>
              <p:nvPr/>
            </p:nvSpPr>
            <p:spPr>
              <a:xfrm>
                <a:off x="630237" y="334962"/>
                <a:ext cx="833437" cy="762000"/>
              </a:xfrm>
              <a:custGeom>
                <a:rect b="b" l="l" r="r" t="t"/>
                <a:pathLst>
                  <a:path extrusionOk="0" h="479" w="524">
                    <a:moveTo>
                      <a:pt x="225" y="217"/>
                    </a:moveTo>
                    <a:lnTo>
                      <a:pt x="133" y="0"/>
                    </a:lnTo>
                    <a:lnTo>
                      <a:pt x="263" y="193"/>
                    </a:lnTo>
                    <a:lnTo>
                      <a:pt x="393" y="0"/>
                    </a:lnTo>
                    <a:lnTo>
                      <a:pt x="299" y="217"/>
                    </a:lnTo>
                    <a:lnTo>
                      <a:pt x="524" y="240"/>
                    </a:lnTo>
                    <a:lnTo>
                      <a:pt x="298" y="262"/>
                    </a:lnTo>
                    <a:lnTo>
                      <a:pt x="393" y="479"/>
                    </a:lnTo>
                    <a:lnTo>
                      <a:pt x="263" y="286"/>
                    </a:lnTo>
                    <a:lnTo>
                      <a:pt x="133" y="479"/>
                    </a:lnTo>
                    <a:lnTo>
                      <a:pt x="224" y="263"/>
                    </a:lnTo>
                    <a:lnTo>
                      <a:pt x="0" y="240"/>
                    </a:lnTo>
                    <a:lnTo>
                      <a:pt x="225" y="217"/>
                    </a:lnTo>
                  </a:path>
                </a:pathLst>
              </a:custGeom>
              <a:gradFill>
                <a:gsLst>
                  <a:gs pos="0">
                    <a:srgbClr val="FFFFFF"/>
                  </a:gs>
                  <a:gs pos="100000">
                    <a:schemeClr val="lt1"/>
                  </a:gs>
                </a:gsLst>
                <a:path path="circle">
                  <a:fillToRect b="50%" l="50%" r="50%" t="50%"/>
                </a:path>
                <a:tileRect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0" name="Google Shape;140;p10"/>
              <p:cNvSpPr/>
              <p:nvPr/>
            </p:nvSpPr>
            <p:spPr>
              <a:xfrm>
                <a:off x="744537" y="438150"/>
                <a:ext cx="606425" cy="555625"/>
              </a:xfrm>
              <a:custGeom>
                <a:rect b="b" l="l" r="r" t="t"/>
                <a:pathLst>
                  <a:path extrusionOk="0" h="349" w="381">
                    <a:moveTo>
                      <a:pt x="153" y="153"/>
                    </a:moveTo>
                    <a:lnTo>
                      <a:pt x="95" y="0"/>
                    </a:lnTo>
                    <a:lnTo>
                      <a:pt x="191" y="128"/>
                    </a:lnTo>
                    <a:lnTo>
                      <a:pt x="284" y="0"/>
                    </a:lnTo>
                    <a:lnTo>
                      <a:pt x="227" y="153"/>
                    </a:lnTo>
                    <a:lnTo>
                      <a:pt x="381" y="175"/>
                    </a:lnTo>
                    <a:lnTo>
                      <a:pt x="226" y="196"/>
                    </a:lnTo>
                    <a:lnTo>
                      <a:pt x="284" y="349"/>
                    </a:lnTo>
                    <a:lnTo>
                      <a:pt x="191" y="221"/>
                    </a:lnTo>
                    <a:lnTo>
                      <a:pt x="95" y="349"/>
                    </a:lnTo>
                    <a:lnTo>
                      <a:pt x="152" y="198"/>
                    </a:lnTo>
                    <a:lnTo>
                      <a:pt x="0" y="175"/>
                    </a:lnTo>
                    <a:lnTo>
                      <a:pt x="153" y="153"/>
                    </a:lnTo>
                  </a:path>
                </a:pathLst>
              </a:custGeom>
              <a:gradFill>
                <a:gsLst>
                  <a:gs pos="0">
                    <a:srgbClr val="FFFFFF"/>
                  </a:gs>
                  <a:gs pos="100000">
                    <a:schemeClr val="folHlink"/>
                  </a:gs>
                </a:gsLst>
                <a:path path="circle">
                  <a:fillToRect b="50%" l="50%" r="50%" t="50%"/>
                </a:path>
                <a:tileRect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1" name="Google Shape;141;p10"/>
              <p:cNvSpPr/>
              <p:nvPr/>
            </p:nvSpPr>
            <p:spPr>
              <a:xfrm>
                <a:off x="833437" y="452437"/>
                <a:ext cx="428625" cy="527050"/>
              </a:xfrm>
              <a:custGeom>
                <a:rect b="b" l="l" r="r" t="t"/>
                <a:pathLst>
                  <a:path extrusionOk="0" h="331" w="269">
                    <a:moveTo>
                      <a:pt x="0" y="84"/>
                    </a:moveTo>
                    <a:lnTo>
                      <a:pt x="122" y="143"/>
                    </a:lnTo>
                    <a:lnTo>
                      <a:pt x="135" y="0"/>
                    </a:lnTo>
                    <a:lnTo>
                      <a:pt x="147" y="143"/>
                    </a:lnTo>
                    <a:lnTo>
                      <a:pt x="268" y="82"/>
                    </a:lnTo>
                    <a:lnTo>
                      <a:pt x="159" y="166"/>
                    </a:lnTo>
                    <a:lnTo>
                      <a:pt x="269" y="249"/>
                    </a:lnTo>
                    <a:lnTo>
                      <a:pt x="147" y="189"/>
                    </a:lnTo>
                    <a:lnTo>
                      <a:pt x="135" y="331"/>
                    </a:lnTo>
                    <a:lnTo>
                      <a:pt x="122" y="189"/>
                    </a:lnTo>
                    <a:lnTo>
                      <a:pt x="0" y="249"/>
                    </a:lnTo>
                    <a:lnTo>
                      <a:pt x="110" y="166"/>
                    </a:lnTo>
                    <a:lnTo>
                      <a:pt x="0" y="84"/>
                    </a:lnTo>
                  </a:path>
                </a:pathLst>
              </a:custGeom>
              <a:gradFill>
                <a:gsLst>
                  <a:gs pos="0">
                    <a:srgbClr val="FFFFFF"/>
                  </a:gs>
                  <a:gs pos="100000">
                    <a:schemeClr val="lt1"/>
                  </a:gs>
                </a:gsLst>
                <a:path path="circle">
                  <a:fillToRect b="50%" l="50%" r="50%" t="50%"/>
                </a:path>
                <a:tileRect/>
              </a:gra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2" name="Google Shape;142;p10"/>
              <p:cNvSpPr/>
              <p:nvPr/>
            </p:nvSpPr>
            <p:spPr>
              <a:xfrm>
                <a:off x="993775" y="647700"/>
                <a:ext cx="107950" cy="134937"/>
              </a:xfrm>
              <a:custGeom>
                <a:rect b="b" l="l" r="r" t="t"/>
                <a:pathLst>
                  <a:path extrusionOk="0" h="84" w="67">
                    <a:moveTo>
                      <a:pt x="0" y="20"/>
                    </a:moveTo>
                    <a:lnTo>
                      <a:pt x="27" y="30"/>
                    </a:lnTo>
                    <a:lnTo>
                      <a:pt x="33" y="0"/>
                    </a:lnTo>
                    <a:lnTo>
                      <a:pt x="39" y="30"/>
                    </a:lnTo>
                    <a:lnTo>
                      <a:pt x="67" y="20"/>
                    </a:lnTo>
                    <a:lnTo>
                      <a:pt x="45" y="42"/>
                    </a:lnTo>
                    <a:lnTo>
                      <a:pt x="67" y="62"/>
                    </a:lnTo>
                    <a:lnTo>
                      <a:pt x="39" y="52"/>
                    </a:lnTo>
                    <a:lnTo>
                      <a:pt x="33" y="84"/>
                    </a:lnTo>
                    <a:lnTo>
                      <a:pt x="27" y="52"/>
                    </a:lnTo>
                    <a:lnTo>
                      <a:pt x="0" y="62"/>
                    </a:lnTo>
                    <a:lnTo>
                      <a:pt x="21" y="42"/>
                    </a:lnTo>
                    <a:lnTo>
                      <a:pt x="0" y="20"/>
                    </a:lnTo>
                  </a:path>
                </a:pathLst>
              </a:custGeom>
              <a:solidFill>
                <a:srgbClr val="F9F9F9"/>
              </a:solid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43" name="Google Shape;143;p10"/>
          <p:cNvSpPr txBox="1"/>
          <p:nvPr>
            <p:ph type="title"/>
          </p:nvPr>
        </p:nvSpPr>
        <p:spPr>
          <a:xfrm>
            <a:off x="1371600" y="476250"/>
            <a:ext cx="7086600" cy="12763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i="0" sz="44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2pPr>
            <a:lvl3pPr indent="-8890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i="0" sz="44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3pPr>
            <a:lvl4pPr indent="-8890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i="0" sz="44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4pPr>
            <a:lvl5pPr indent="-8890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i="0" sz="44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5pPr>
            <a:lvl6pPr indent="-8890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i="0" sz="44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indent="-8890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i="0" sz="44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indent="-8890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i="0" sz="44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indent="-8890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i="0" sz="4400" u="none" cap="none" strike="noStrike">
                <a:solidFill>
                  <a:schemeClr val="dk2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/>
        </p:txBody>
      </p:sp>
      <p:sp>
        <p:nvSpPr>
          <p:cNvPr id="144" name="Google Shape;144;p10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Quattrocento"/>
              <a:buChar char="•"/>
              <a:defRPr b="0" i="0" sz="20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Quattrocento"/>
              <a:buChar char="•"/>
              <a:defRPr b="0" i="0" sz="20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Quattrocento"/>
              <a:buChar char="•"/>
              <a:defRPr b="0" i="0" sz="20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Quattrocento"/>
              <a:buChar char="•"/>
              <a:defRPr b="0" i="0" sz="20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/>
        </p:txBody>
      </p:sp>
      <p:sp>
        <p:nvSpPr>
          <p:cNvPr id="145" name="Google Shape;145;p10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46" name="Google Shape;146;p10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47" name="Google Shape;147;p10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3" r:id="rId1"/>
    <p:sldLayoutId id="2147483654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13"/>
          <p:cNvSpPr txBox="1"/>
          <p:nvPr>
            <p:ph type="title"/>
          </p:nvPr>
        </p:nvSpPr>
        <p:spPr>
          <a:xfrm>
            <a:off x="228600" y="4572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76" name="Google Shape;176;p13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400"/>
              <a:buFont typeface="Tahoma"/>
              <a:buChar char="•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400"/>
              <a:buFont typeface="Tahoma"/>
              <a:buChar char="•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400"/>
              <a:buFont typeface="Tahoma"/>
              <a:buChar char="•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400"/>
              <a:buFont typeface="Tahoma"/>
              <a:buChar char="•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77" name="Google Shape;177;p13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78" name="Google Shape;178;p13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79" name="Google Shape;179;p13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" name="Google Shape;180;p13"/>
          <p:cNvSpPr/>
          <p:nvPr/>
        </p:nvSpPr>
        <p:spPr>
          <a:xfrm>
            <a:off x="0" y="1638300"/>
            <a:ext cx="3343275" cy="122237"/>
          </a:xfrm>
          <a:prstGeom prst="rect">
            <a:avLst/>
          </a:prstGeom>
          <a:solidFill>
            <a:schemeClr val="lt2">
              <a:alpha val="49803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5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15"/>
          <p:cNvSpPr txBox="1"/>
          <p:nvPr>
            <p:ph type="title"/>
          </p:nvPr>
        </p:nvSpPr>
        <p:spPr>
          <a:xfrm>
            <a:off x="457200" y="292100"/>
            <a:ext cx="8229600" cy="1384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8890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8890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8890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8890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8890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8890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8890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89" name="Google Shape;189;p15"/>
          <p:cNvSpPr txBox="1"/>
          <p:nvPr>
            <p:ph idx="1" type="body"/>
          </p:nvPr>
        </p:nvSpPr>
        <p:spPr>
          <a:xfrm>
            <a:off x="457200" y="1905000"/>
            <a:ext cx="82296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ahoma"/>
              <a:buChar char="❖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ahoma"/>
              <a:buChar char="❖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ahoma"/>
              <a:buChar char="❖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ahoma"/>
              <a:buChar char="❖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90" name="Google Shape;190;p15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1" name="Google Shape;191;p15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2" name="Google Shape;192;p15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6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0" name="Google Shape;200;p17"/>
          <p:cNvGrpSpPr/>
          <p:nvPr/>
        </p:nvGrpSpPr>
        <p:grpSpPr>
          <a:xfrm>
            <a:off x="-17462" y="-20637"/>
            <a:ext cx="9159874" cy="6878636"/>
            <a:chOff x="-17462" y="-20637"/>
            <a:chExt cx="9159874" cy="6878636"/>
          </a:xfrm>
        </p:grpSpPr>
        <p:sp>
          <p:nvSpPr>
            <p:cNvPr id="201" name="Google Shape;201;p17"/>
            <p:cNvSpPr/>
            <p:nvPr/>
          </p:nvSpPr>
          <p:spPr>
            <a:xfrm>
              <a:off x="1600200" y="0"/>
              <a:ext cx="7542212" cy="6856412"/>
            </a:xfrm>
            <a:prstGeom prst="rect">
              <a:avLst/>
            </a:prstGeom>
            <a:gradFill>
              <a:gsLst>
                <a:gs pos="0">
                  <a:schemeClr val="folHlink"/>
                </a:gs>
                <a:gs pos="100000">
                  <a:schemeClr val="lt1"/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" name="Google Shape;202;p17"/>
            <p:cNvSpPr/>
            <p:nvPr/>
          </p:nvSpPr>
          <p:spPr>
            <a:xfrm>
              <a:off x="0" y="0"/>
              <a:ext cx="1447800" cy="6324600"/>
            </a:xfrm>
            <a:prstGeom prst="rect">
              <a:avLst/>
            </a:prstGeom>
            <a:gradFill>
              <a:gsLst>
                <a:gs pos="0">
                  <a:schemeClr val="lt2"/>
                </a:gs>
                <a:gs pos="100000">
                  <a:schemeClr val="lt1"/>
                </a:gs>
              </a:gsLst>
              <a:path path="circle">
                <a:fillToRect b="50%" l="50%" r="50%" t="50%"/>
              </a:path>
              <a:tileRect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" name="Google Shape;203;p17"/>
            <p:cNvSpPr/>
            <p:nvPr/>
          </p:nvSpPr>
          <p:spPr>
            <a:xfrm>
              <a:off x="122237" y="131762"/>
              <a:ext cx="709612" cy="825500"/>
            </a:xfrm>
            <a:custGeom>
              <a:rect b="b" l="l" r="r" t="t"/>
              <a:pathLst>
                <a:path extrusionOk="0" h="519" w="446">
                  <a:moveTo>
                    <a:pt x="272" y="519"/>
                  </a:moveTo>
                  <a:lnTo>
                    <a:pt x="265" y="512"/>
                  </a:lnTo>
                  <a:lnTo>
                    <a:pt x="259" y="505"/>
                  </a:lnTo>
                  <a:lnTo>
                    <a:pt x="254" y="495"/>
                  </a:lnTo>
                  <a:lnTo>
                    <a:pt x="252" y="486"/>
                  </a:lnTo>
                  <a:lnTo>
                    <a:pt x="248" y="475"/>
                  </a:lnTo>
                  <a:lnTo>
                    <a:pt x="246" y="465"/>
                  </a:lnTo>
                  <a:lnTo>
                    <a:pt x="245" y="454"/>
                  </a:lnTo>
                  <a:lnTo>
                    <a:pt x="242" y="444"/>
                  </a:lnTo>
                  <a:lnTo>
                    <a:pt x="239" y="434"/>
                  </a:lnTo>
                  <a:lnTo>
                    <a:pt x="235" y="425"/>
                  </a:lnTo>
                  <a:lnTo>
                    <a:pt x="230" y="417"/>
                  </a:lnTo>
                  <a:lnTo>
                    <a:pt x="223" y="411"/>
                  </a:lnTo>
                  <a:lnTo>
                    <a:pt x="215" y="406"/>
                  </a:lnTo>
                  <a:lnTo>
                    <a:pt x="205" y="403"/>
                  </a:lnTo>
                  <a:lnTo>
                    <a:pt x="193" y="402"/>
                  </a:lnTo>
                  <a:lnTo>
                    <a:pt x="177" y="403"/>
                  </a:lnTo>
                  <a:lnTo>
                    <a:pt x="168" y="407"/>
                  </a:lnTo>
                  <a:lnTo>
                    <a:pt x="159" y="410"/>
                  </a:lnTo>
                  <a:lnTo>
                    <a:pt x="150" y="412"/>
                  </a:lnTo>
                  <a:lnTo>
                    <a:pt x="140" y="415"/>
                  </a:lnTo>
                  <a:lnTo>
                    <a:pt x="131" y="416"/>
                  </a:lnTo>
                  <a:lnTo>
                    <a:pt x="122" y="417"/>
                  </a:lnTo>
                  <a:lnTo>
                    <a:pt x="112" y="417"/>
                  </a:lnTo>
                  <a:lnTo>
                    <a:pt x="102" y="417"/>
                  </a:lnTo>
                  <a:lnTo>
                    <a:pt x="99" y="412"/>
                  </a:lnTo>
                  <a:lnTo>
                    <a:pt x="96" y="406"/>
                  </a:lnTo>
                  <a:lnTo>
                    <a:pt x="93" y="399"/>
                  </a:lnTo>
                  <a:lnTo>
                    <a:pt x="90" y="393"/>
                  </a:lnTo>
                  <a:lnTo>
                    <a:pt x="87" y="385"/>
                  </a:lnTo>
                  <a:lnTo>
                    <a:pt x="84" y="378"/>
                  </a:lnTo>
                  <a:lnTo>
                    <a:pt x="81" y="370"/>
                  </a:lnTo>
                  <a:lnTo>
                    <a:pt x="79" y="362"/>
                  </a:lnTo>
                  <a:lnTo>
                    <a:pt x="78" y="355"/>
                  </a:lnTo>
                  <a:lnTo>
                    <a:pt x="76" y="347"/>
                  </a:lnTo>
                  <a:lnTo>
                    <a:pt x="75" y="339"/>
                  </a:lnTo>
                  <a:lnTo>
                    <a:pt x="74" y="332"/>
                  </a:lnTo>
                  <a:lnTo>
                    <a:pt x="74" y="324"/>
                  </a:lnTo>
                  <a:lnTo>
                    <a:pt x="75" y="316"/>
                  </a:lnTo>
                  <a:lnTo>
                    <a:pt x="76" y="309"/>
                  </a:lnTo>
                  <a:lnTo>
                    <a:pt x="78" y="302"/>
                  </a:lnTo>
                  <a:lnTo>
                    <a:pt x="87" y="299"/>
                  </a:lnTo>
                  <a:lnTo>
                    <a:pt x="97" y="298"/>
                  </a:lnTo>
                  <a:lnTo>
                    <a:pt x="106" y="300"/>
                  </a:lnTo>
                  <a:lnTo>
                    <a:pt x="116" y="302"/>
                  </a:lnTo>
                  <a:lnTo>
                    <a:pt x="126" y="305"/>
                  </a:lnTo>
                  <a:lnTo>
                    <a:pt x="136" y="306"/>
                  </a:lnTo>
                  <a:lnTo>
                    <a:pt x="146" y="307"/>
                  </a:lnTo>
                  <a:lnTo>
                    <a:pt x="157" y="305"/>
                  </a:lnTo>
                  <a:lnTo>
                    <a:pt x="165" y="302"/>
                  </a:lnTo>
                  <a:lnTo>
                    <a:pt x="170" y="298"/>
                  </a:lnTo>
                  <a:lnTo>
                    <a:pt x="175" y="294"/>
                  </a:lnTo>
                  <a:lnTo>
                    <a:pt x="179" y="290"/>
                  </a:lnTo>
                  <a:lnTo>
                    <a:pt x="182" y="284"/>
                  </a:lnTo>
                  <a:lnTo>
                    <a:pt x="185" y="278"/>
                  </a:lnTo>
                  <a:lnTo>
                    <a:pt x="186" y="273"/>
                  </a:lnTo>
                  <a:lnTo>
                    <a:pt x="187" y="266"/>
                  </a:lnTo>
                  <a:lnTo>
                    <a:pt x="188" y="259"/>
                  </a:lnTo>
                  <a:lnTo>
                    <a:pt x="189" y="253"/>
                  </a:lnTo>
                  <a:lnTo>
                    <a:pt x="189" y="246"/>
                  </a:lnTo>
                  <a:lnTo>
                    <a:pt x="189" y="239"/>
                  </a:lnTo>
                  <a:lnTo>
                    <a:pt x="189" y="232"/>
                  </a:lnTo>
                  <a:lnTo>
                    <a:pt x="189" y="226"/>
                  </a:lnTo>
                  <a:lnTo>
                    <a:pt x="188" y="219"/>
                  </a:lnTo>
                  <a:lnTo>
                    <a:pt x="188" y="213"/>
                  </a:lnTo>
                  <a:lnTo>
                    <a:pt x="186" y="204"/>
                  </a:lnTo>
                  <a:lnTo>
                    <a:pt x="182" y="198"/>
                  </a:lnTo>
                  <a:lnTo>
                    <a:pt x="178" y="191"/>
                  </a:lnTo>
                  <a:lnTo>
                    <a:pt x="173" y="185"/>
                  </a:lnTo>
                  <a:lnTo>
                    <a:pt x="167" y="180"/>
                  </a:lnTo>
                  <a:lnTo>
                    <a:pt x="161" y="176"/>
                  </a:lnTo>
                  <a:lnTo>
                    <a:pt x="153" y="171"/>
                  </a:lnTo>
                  <a:lnTo>
                    <a:pt x="146" y="167"/>
                  </a:lnTo>
                  <a:lnTo>
                    <a:pt x="138" y="167"/>
                  </a:lnTo>
                  <a:lnTo>
                    <a:pt x="130" y="170"/>
                  </a:lnTo>
                  <a:lnTo>
                    <a:pt x="123" y="172"/>
                  </a:lnTo>
                  <a:lnTo>
                    <a:pt x="116" y="175"/>
                  </a:lnTo>
                  <a:lnTo>
                    <a:pt x="108" y="178"/>
                  </a:lnTo>
                  <a:lnTo>
                    <a:pt x="100" y="182"/>
                  </a:lnTo>
                  <a:lnTo>
                    <a:pt x="93" y="185"/>
                  </a:lnTo>
                  <a:lnTo>
                    <a:pt x="86" y="189"/>
                  </a:lnTo>
                  <a:lnTo>
                    <a:pt x="79" y="191"/>
                  </a:lnTo>
                  <a:lnTo>
                    <a:pt x="71" y="194"/>
                  </a:lnTo>
                  <a:lnTo>
                    <a:pt x="64" y="194"/>
                  </a:lnTo>
                  <a:lnTo>
                    <a:pt x="56" y="194"/>
                  </a:lnTo>
                  <a:lnTo>
                    <a:pt x="48" y="193"/>
                  </a:lnTo>
                  <a:lnTo>
                    <a:pt x="41" y="190"/>
                  </a:lnTo>
                  <a:lnTo>
                    <a:pt x="34" y="185"/>
                  </a:lnTo>
                  <a:lnTo>
                    <a:pt x="26" y="179"/>
                  </a:lnTo>
                  <a:lnTo>
                    <a:pt x="24" y="175"/>
                  </a:lnTo>
                  <a:lnTo>
                    <a:pt x="21" y="171"/>
                  </a:lnTo>
                  <a:lnTo>
                    <a:pt x="19" y="166"/>
                  </a:lnTo>
                  <a:lnTo>
                    <a:pt x="15" y="162"/>
                  </a:lnTo>
                  <a:lnTo>
                    <a:pt x="13" y="157"/>
                  </a:lnTo>
                  <a:lnTo>
                    <a:pt x="11" y="151"/>
                  </a:lnTo>
                  <a:lnTo>
                    <a:pt x="9" y="146"/>
                  </a:lnTo>
                  <a:lnTo>
                    <a:pt x="7" y="139"/>
                  </a:lnTo>
                  <a:lnTo>
                    <a:pt x="6" y="134"/>
                  </a:lnTo>
                  <a:lnTo>
                    <a:pt x="4" y="129"/>
                  </a:lnTo>
                  <a:lnTo>
                    <a:pt x="2" y="122"/>
                  </a:lnTo>
                  <a:lnTo>
                    <a:pt x="1" y="116"/>
                  </a:lnTo>
                  <a:lnTo>
                    <a:pt x="0" y="111"/>
                  </a:lnTo>
                  <a:lnTo>
                    <a:pt x="0" y="104"/>
                  </a:lnTo>
                  <a:lnTo>
                    <a:pt x="0" y="98"/>
                  </a:lnTo>
                  <a:lnTo>
                    <a:pt x="0" y="92"/>
                  </a:lnTo>
                  <a:lnTo>
                    <a:pt x="378" y="0"/>
                  </a:lnTo>
                  <a:lnTo>
                    <a:pt x="383" y="5"/>
                  </a:lnTo>
                  <a:lnTo>
                    <a:pt x="387" y="12"/>
                  </a:lnTo>
                  <a:lnTo>
                    <a:pt x="391" y="18"/>
                  </a:lnTo>
                  <a:lnTo>
                    <a:pt x="394" y="26"/>
                  </a:lnTo>
                  <a:lnTo>
                    <a:pt x="397" y="33"/>
                  </a:lnTo>
                  <a:lnTo>
                    <a:pt x="399" y="41"/>
                  </a:lnTo>
                  <a:lnTo>
                    <a:pt x="401" y="49"/>
                  </a:lnTo>
                  <a:lnTo>
                    <a:pt x="403" y="57"/>
                  </a:lnTo>
                  <a:lnTo>
                    <a:pt x="405" y="65"/>
                  </a:lnTo>
                  <a:lnTo>
                    <a:pt x="406" y="74"/>
                  </a:lnTo>
                  <a:lnTo>
                    <a:pt x="407" y="82"/>
                  </a:lnTo>
                  <a:lnTo>
                    <a:pt x="408" y="91"/>
                  </a:lnTo>
                  <a:lnTo>
                    <a:pt x="410" y="99"/>
                  </a:lnTo>
                  <a:lnTo>
                    <a:pt x="411" y="107"/>
                  </a:lnTo>
                  <a:lnTo>
                    <a:pt x="412" y="115"/>
                  </a:lnTo>
                  <a:lnTo>
                    <a:pt x="413" y="123"/>
                  </a:lnTo>
                  <a:lnTo>
                    <a:pt x="401" y="138"/>
                  </a:lnTo>
                  <a:lnTo>
                    <a:pt x="396" y="141"/>
                  </a:lnTo>
                  <a:lnTo>
                    <a:pt x="391" y="143"/>
                  </a:lnTo>
                  <a:lnTo>
                    <a:pt x="386" y="144"/>
                  </a:lnTo>
                  <a:lnTo>
                    <a:pt x="380" y="144"/>
                  </a:lnTo>
                  <a:lnTo>
                    <a:pt x="375" y="144"/>
                  </a:lnTo>
                  <a:lnTo>
                    <a:pt x="370" y="144"/>
                  </a:lnTo>
                  <a:lnTo>
                    <a:pt x="365" y="143"/>
                  </a:lnTo>
                  <a:lnTo>
                    <a:pt x="359" y="142"/>
                  </a:lnTo>
                  <a:lnTo>
                    <a:pt x="354" y="141"/>
                  </a:lnTo>
                  <a:lnTo>
                    <a:pt x="348" y="139"/>
                  </a:lnTo>
                  <a:lnTo>
                    <a:pt x="343" y="139"/>
                  </a:lnTo>
                  <a:lnTo>
                    <a:pt x="338" y="138"/>
                  </a:lnTo>
                  <a:lnTo>
                    <a:pt x="332" y="137"/>
                  </a:lnTo>
                  <a:lnTo>
                    <a:pt x="326" y="136"/>
                  </a:lnTo>
                  <a:lnTo>
                    <a:pt x="320" y="137"/>
                  </a:lnTo>
                  <a:lnTo>
                    <a:pt x="314" y="138"/>
                  </a:lnTo>
                  <a:lnTo>
                    <a:pt x="307" y="141"/>
                  </a:lnTo>
                  <a:lnTo>
                    <a:pt x="301" y="146"/>
                  </a:lnTo>
                  <a:lnTo>
                    <a:pt x="295" y="152"/>
                  </a:lnTo>
                  <a:lnTo>
                    <a:pt x="290" y="159"/>
                  </a:lnTo>
                  <a:lnTo>
                    <a:pt x="286" y="166"/>
                  </a:lnTo>
                  <a:lnTo>
                    <a:pt x="284" y="175"/>
                  </a:lnTo>
                  <a:lnTo>
                    <a:pt x="282" y="184"/>
                  </a:lnTo>
                  <a:lnTo>
                    <a:pt x="283" y="194"/>
                  </a:lnTo>
                  <a:lnTo>
                    <a:pt x="285" y="199"/>
                  </a:lnTo>
                  <a:lnTo>
                    <a:pt x="286" y="204"/>
                  </a:lnTo>
                  <a:lnTo>
                    <a:pt x="286" y="210"/>
                  </a:lnTo>
                  <a:lnTo>
                    <a:pt x="287" y="217"/>
                  </a:lnTo>
                  <a:lnTo>
                    <a:pt x="289" y="222"/>
                  </a:lnTo>
                  <a:lnTo>
                    <a:pt x="290" y="229"/>
                  </a:lnTo>
                  <a:lnTo>
                    <a:pt x="292" y="235"/>
                  </a:lnTo>
                  <a:lnTo>
                    <a:pt x="293" y="241"/>
                  </a:lnTo>
                  <a:lnTo>
                    <a:pt x="295" y="247"/>
                  </a:lnTo>
                  <a:lnTo>
                    <a:pt x="298" y="253"/>
                  </a:lnTo>
                  <a:lnTo>
                    <a:pt x="300" y="259"/>
                  </a:lnTo>
                  <a:lnTo>
                    <a:pt x="304" y="264"/>
                  </a:lnTo>
                  <a:lnTo>
                    <a:pt x="308" y="268"/>
                  </a:lnTo>
                  <a:lnTo>
                    <a:pt x="313" y="273"/>
                  </a:lnTo>
                  <a:lnTo>
                    <a:pt x="319" y="276"/>
                  </a:lnTo>
                  <a:lnTo>
                    <a:pt x="326" y="279"/>
                  </a:lnTo>
                  <a:lnTo>
                    <a:pt x="332" y="282"/>
                  </a:lnTo>
                  <a:lnTo>
                    <a:pt x="339" y="284"/>
                  </a:lnTo>
                  <a:lnTo>
                    <a:pt x="345" y="284"/>
                  </a:lnTo>
                  <a:lnTo>
                    <a:pt x="351" y="284"/>
                  </a:lnTo>
                  <a:lnTo>
                    <a:pt x="357" y="282"/>
                  </a:lnTo>
                  <a:lnTo>
                    <a:pt x="362" y="280"/>
                  </a:lnTo>
                  <a:lnTo>
                    <a:pt x="367" y="278"/>
                  </a:lnTo>
                  <a:lnTo>
                    <a:pt x="373" y="274"/>
                  </a:lnTo>
                  <a:lnTo>
                    <a:pt x="379" y="272"/>
                  </a:lnTo>
                  <a:lnTo>
                    <a:pt x="385" y="268"/>
                  </a:lnTo>
                  <a:lnTo>
                    <a:pt x="390" y="266"/>
                  </a:lnTo>
                  <a:lnTo>
                    <a:pt x="396" y="264"/>
                  </a:lnTo>
                  <a:lnTo>
                    <a:pt x="402" y="262"/>
                  </a:lnTo>
                  <a:lnTo>
                    <a:pt x="407" y="260"/>
                  </a:lnTo>
                  <a:lnTo>
                    <a:pt x="414" y="260"/>
                  </a:lnTo>
                  <a:lnTo>
                    <a:pt x="420" y="261"/>
                  </a:lnTo>
                  <a:lnTo>
                    <a:pt x="426" y="265"/>
                  </a:lnTo>
                  <a:lnTo>
                    <a:pt x="429" y="270"/>
                  </a:lnTo>
                  <a:lnTo>
                    <a:pt x="432" y="275"/>
                  </a:lnTo>
                  <a:lnTo>
                    <a:pt x="434" y="281"/>
                  </a:lnTo>
                  <a:lnTo>
                    <a:pt x="436" y="287"/>
                  </a:lnTo>
                  <a:lnTo>
                    <a:pt x="439" y="292"/>
                  </a:lnTo>
                  <a:lnTo>
                    <a:pt x="439" y="299"/>
                  </a:lnTo>
                  <a:lnTo>
                    <a:pt x="440" y="305"/>
                  </a:lnTo>
                  <a:lnTo>
                    <a:pt x="442" y="312"/>
                  </a:lnTo>
                  <a:lnTo>
                    <a:pt x="442" y="319"/>
                  </a:lnTo>
                  <a:lnTo>
                    <a:pt x="443" y="325"/>
                  </a:lnTo>
                  <a:lnTo>
                    <a:pt x="443" y="332"/>
                  </a:lnTo>
                  <a:lnTo>
                    <a:pt x="444" y="338"/>
                  </a:lnTo>
                  <a:lnTo>
                    <a:pt x="445" y="345"/>
                  </a:lnTo>
                  <a:lnTo>
                    <a:pt x="445" y="352"/>
                  </a:lnTo>
                  <a:lnTo>
                    <a:pt x="446" y="358"/>
                  </a:lnTo>
                  <a:lnTo>
                    <a:pt x="436" y="358"/>
                  </a:lnTo>
                  <a:lnTo>
                    <a:pt x="426" y="359"/>
                  </a:lnTo>
                  <a:lnTo>
                    <a:pt x="417" y="361"/>
                  </a:lnTo>
                  <a:lnTo>
                    <a:pt x="406" y="363"/>
                  </a:lnTo>
                  <a:lnTo>
                    <a:pt x="397" y="366"/>
                  </a:lnTo>
                  <a:lnTo>
                    <a:pt x="386" y="369"/>
                  </a:lnTo>
                  <a:lnTo>
                    <a:pt x="377" y="372"/>
                  </a:lnTo>
                  <a:lnTo>
                    <a:pt x="366" y="377"/>
                  </a:lnTo>
                  <a:lnTo>
                    <a:pt x="363" y="380"/>
                  </a:lnTo>
                  <a:lnTo>
                    <a:pt x="359" y="385"/>
                  </a:lnTo>
                  <a:lnTo>
                    <a:pt x="354" y="391"/>
                  </a:lnTo>
                  <a:lnTo>
                    <a:pt x="351" y="398"/>
                  </a:lnTo>
                  <a:lnTo>
                    <a:pt x="347" y="406"/>
                  </a:lnTo>
                  <a:lnTo>
                    <a:pt x="346" y="414"/>
                  </a:lnTo>
                  <a:lnTo>
                    <a:pt x="347" y="421"/>
                  </a:lnTo>
                  <a:lnTo>
                    <a:pt x="350" y="429"/>
                  </a:lnTo>
                  <a:lnTo>
                    <a:pt x="353" y="437"/>
                  </a:lnTo>
                  <a:lnTo>
                    <a:pt x="358" y="444"/>
                  </a:lnTo>
                  <a:lnTo>
                    <a:pt x="363" y="450"/>
                  </a:lnTo>
                  <a:lnTo>
                    <a:pt x="368" y="458"/>
                  </a:lnTo>
                  <a:lnTo>
                    <a:pt x="372" y="464"/>
                  </a:lnTo>
                  <a:lnTo>
                    <a:pt x="374" y="472"/>
                  </a:lnTo>
                  <a:lnTo>
                    <a:pt x="375" y="480"/>
                  </a:lnTo>
                  <a:lnTo>
                    <a:pt x="373" y="489"/>
                  </a:lnTo>
                  <a:lnTo>
                    <a:pt x="369" y="492"/>
                  </a:lnTo>
                  <a:lnTo>
                    <a:pt x="364" y="495"/>
                  </a:lnTo>
                  <a:lnTo>
                    <a:pt x="359" y="498"/>
                  </a:lnTo>
                  <a:lnTo>
                    <a:pt x="353" y="500"/>
                  </a:lnTo>
                  <a:lnTo>
                    <a:pt x="347" y="503"/>
                  </a:lnTo>
                  <a:lnTo>
                    <a:pt x="341" y="505"/>
                  </a:lnTo>
                  <a:lnTo>
                    <a:pt x="336" y="508"/>
                  </a:lnTo>
                  <a:lnTo>
                    <a:pt x="330" y="509"/>
                  </a:lnTo>
                  <a:lnTo>
                    <a:pt x="323" y="511"/>
                  </a:lnTo>
                  <a:lnTo>
                    <a:pt x="317" y="512"/>
                  </a:lnTo>
                  <a:lnTo>
                    <a:pt x="311" y="514"/>
                  </a:lnTo>
                  <a:lnTo>
                    <a:pt x="304" y="515"/>
                  </a:lnTo>
                  <a:lnTo>
                    <a:pt x="298" y="516"/>
                  </a:lnTo>
                  <a:lnTo>
                    <a:pt x="292" y="517"/>
                  </a:lnTo>
                  <a:lnTo>
                    <a:pt x="285" y="518"/>
                  </a:lnTo>
                  <a:lnTo>
                    <a:pt x="279" y="519"/>
                  </a:lnTo>
                  <a:lnTo>
                    <a:pt x="272" y="519"/>
                  </a:ln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" name="Google Shape;204;p17"/>
            <p:cNvSpPr/>
            <p:nvPr/>
          </p:nvSpPr>
          <p:spPr>
            <a:xfrm>
              <a:off x="30162" y="2817812"/>
              <a:ext cx="733425" cy="981075"/>
            </a:xfrm>
            <a:custGeom>
              <a:rect b="b" l="l" r="r" t="t"/>
              <a:pathLst>
                <a:path extrusionOk="0" h="617" w="461">
                  <a:moveTo>
                    <a:pt x="384" y="617"/>
                  </a:moveTo>
                  <a:lnTo>
                    <a:pt x="248" y="578"/>
                  </a:lnTo>
                  <a:lnTo>
                    <a:pt x="231" y="442"/>
                  </a:lnTo>
                  <a:lnTo>
                    <a:pt x="224" y="439"/>
                  </a:lnTo>
                  <a:lnTo>
                    <a:pt x="217" y="436"/>
                  </a:lnTo>
                  <a:lnTo>
                    <a:pt x="209" y="435"/>
                  </a:lnTo>
                  <a:lnTo>
                    <a:pt x="201" y="434"/>
                  </a:lnTo>
                  <a:lnTo>
                    <a:pt x="193" y="434"/>
                  </a:lnTo>
                  <a:lnTo>
                    <a:pt x="185" y="434"/>
                  </a:lnTo>
                  <a:lnTo>
                    <a:pt x="176" y="435"/>
                  </a:lnTo>
                  <a:lnTo>
                    <a:pt x="167" y="435"/>
                  </a:lnTo>
                  <a:lnTo>
                    <a:pt x="165" y="436"/>
                  </a:lnTo>
                  <a:lnTo>
                    <a:pt x="162" y="438"/>
                  </a:lnTo>
                  <a:lnTo>
                    <a:pt x="160" y="440"/>
                  </a:lnTo>
                  <a:lnTo>
                    <a:pt x="158" y="442"/>
                  </a:lnTo>
                  <a:lnTo>
                    <a:pt x="156" y="444"/>
                  </a:lnTo>
                  <a:lnTo>
                    <a:pt x="153" y="448"/>
                  </a:lnTo>
                  <a:lnTo>
                    <a:pt x="151" y="452"/>
                  </a:lnTo>
                  <a:lnTo>
                    <a:pt x="147" y="456"/>
                  </a:lnTo>
                  <a:lnTo>
                    <a:pt x="147" y="461"/>
                  </a:lnTo>
                  <a:lnTo>
                    <a:pt x="147" y="468"/>
                  </a:lnTo>
                  <a:lnTo>
                    <a:pt x="147" y="474"/>
                  </a:lnTo>
                  <a:lnTo>
                    <a:pt x="147" y="480"/>
                  </a:lnTo>
                  <a:lnTo>
                    <a:pt x="147" y="487"/>
                  </a:lnTo>
                  <a:lnTo>
                    <a:pt x="146" y="493"/>
                  </a:lnTo>
                  <a:lnTo>
                    <a:pt x="146" y="499"/>
                  </a:lnTo>
                  <a:lnTo>
                    <a:pt x="145" y="506"/>
                  </a:lnTo>
                  <a:lnTo>
                    <a:pt x="143" y="513"/>
                  </a:lnTo>
                  <a:lnTo>
                    <a:pt x="143" y="520"/>
                  </a:lnTo>
                  <a:lnTo>
                    <a:pt x="141" y="525"/>
                  </a:lnTo>
                  <a:lnTo>
                    <a:pt x="139" y="532"/>
                  </a:lnTo>
                  <a:lnTo>
                    <a:pt x="136" y="537"/>
                  </a:lnTo>
                  <a:lnTo>
                    <a:pt x="134" y="543"/>
                  </a:lnTo>
                  <a:lnTo>
                    <a:pt x="131" y="549"/>
                  </a:lnTo>
                  <a:lnTo>
                    <a:pt x="128" y="553"/>
                  </a:lnTo>
                  <a:lnTo>
                    <a:pt x="7" y="549"/>
                  </a:lnTo>
                  <a:lnTo>
                    <a:pt x="7" y="539"/>
                  </a:lnTo>
                  <a:lnTo>
                    <a:pt x="7" y="530"/>
                  </a:lnTo>
                  <a:lnTo>
                    <a:pt x="6" y="521"/>
                  </a:lnTo>
                  <a:lnTo>
                    <a:pt x="5" y="510"/>
                  </a:lnTo>
                  <a:lnTo>
                    <a:pt x="4" y="501"/>
                  </a:lnTo>
                  <a:lnTo>
                    <a:pt x="2" y="492"/>
                  </a:lnTo>
                  <a:lnTo>
                    <a:pt x="1" y="482"/>
                  </a:lnTo>
                  <a:lnTo>
                    <a:pt x="1" y="472"/>
                  </a:lnTo>
                  <a:lnTo>
                    <a:pt x="0" y="463"/>
                  </a:lnTo>
                  <a:lnTo>
                    <a:pt x="0" y="453"/>
                  </a:lnTo>
                  <a:lnTo>
                    <a:pt x="0" y="442"/>
                  </a:lnTo>
                  <a:lnTo>
                    <a:pt x="1" y="433"/>
                  </a:lnTo>
                  <a:lnTo>
                    <a:pt x="3" y="423"/>
                  </a:lnTo>
                  <a:lnTo>
                    <a:pt x="5" y="413"/>
                  </a:lnTo>
                  <a:lnTo>
                    <a:pt x="8" y="402"/>
                  </a:lnTo>
                  <a:lnTo>
                    <a:pt x="12" y="392"/>
                  </a:lnTo>
                  <a:lnTo>
                    <a:pt x="18" y="388"/>
                  </a:lnTo>
                  <a:lnTo>
                    <a:pt x="24" y="386"/>
                  </a:lnTo>
                  <a:lnTo>
                    <a:pt x="30" y="384"/>
                  </a:lnTo>
                  <a:lnTo>
                    <a:pt x="37" y="383"/>
                  </a:lnTo>
                  <a:lnTo>
                    <a:pt x="45" y="384"/>
                  </a:lnTo>
                  <a:lnTo>
                    <a:pt x="52" y="385"/>
                  </a:lnTo>
                  <a:lnTo>
                    <a:pt x="59" y="387"/>
                  </a:lnTo>
                  <a:lnTo>
                    <a:pt x="66" y="389"/>
                  </a:lnTo>
                  <a:lnTo>
                    <a:pt x="73" y="392"/>
                  </a:lnTo>
                  <a:lnTo>
                    <a:pt x="80" y="396"/>
                  </a:lnTo>
                  <a:lnTo>
                    <a:pt x="87" y="400"/>
                  </a:lnTo>
                  <a:lnTo>
                    <a:pt x="94" y="403"/>
                  </a:lnTo>
                  <a:lnTo>
                    <a:pt x="100" y="407"/>
                  </a:lnTo>
                  <a:lnTo>
                    <a:pt x="107" y="411"/>
                  </a:lnTo>
                  <a:lnTo>
                    <a:pt x="113" y="415"/>
                  </a:lnTo>
                  <a:lnTo>
                    <a:pt x="120" y="417"/>
                  </a:lnTo>
                  <a:lnTo>
                    <a:pt x="136" y="417"/>
                  </a:lnTo>
                  <a:lnTo>
                    <a:pt x="143" y="412"/>
                  </a:lnTo>
                  <a:lnTo>
                    <a:pt x="151" y="406"/>
                  </a:lnTo>
                  <a:lnTo>
                    <a:pt x="156" y="399"/>
                  </a:lnTo>
                  <a:lnTo>
                    <a:pt x="160" y="391"/>
                  </a:lnTo>
                  <a:lnTo>
                    <a:pt x="163" y="383"/>
                  </a:lnTo>
                  <a:lnTo>
                    <a:pt x="165" y="373"/>
                  </a:lnTo>
                  <a:lnTo>
                    <a:pt x="166" y="363"/>
                  </a:lnTo>
                  <a:lnTo>
                    <a:pt x="166" y="353"/>
                  </a:lnTo>
                  <a:lnTo>
                    <a:pt x="166" y="343"/>
                  </a:lnTo>
                  <a:lnTo>
                    <a:pt x="166" y="333"/>
                  </a:lnTo>
                  <a:lnTo>
                    <a:pt x="164" y="321"/>
                  </a:lnTo>
                  <a:lnTo>
                    <a:pt x="163" y="311"/>
                  </a:lnTo>
                  <a:lnTo>
                    <a:pt x="161" y="301"/>
                  </a:lnTo>
                  <a:lnTo>
                    <a:pt x="159" y="290"/>
                  </a:lnTo>
                  <a:lnTo>
                    <a:pt x="158" y="280"/>
                  </a:lnTo>
                  <a:lnTo>
                    <a:pt x="156" y="270"/>
                  </a:lnTo>
                  <a:lnTo>
                    <a:pt x="39" y="241"/>
                  </a:lnTo>
                  <a:lnTo>
                    <a:pt x="63" y="135"/>
                  </a:lnTo>
                  <a:lnTo>
                    <a:pt x="71" y="135"/>
                  </a:lnTo>
                  <a:lnTo>
                    <a:pt x="79" y="136"/>
                  </a:lnTo>
                  <a:lnTo>
                    <a:pt x="87" y="137"/>
                  </a:lnTo>
                  <a:lnTo>
                    <a:pt x="96" y="139"/>
                  </a:lnTo>
                  <a:lnTo>
                    <a:pt x="104" y="141"/>
                  </a:lnTo>
                  <a:lnTo>
                    <a:pt x="113" y="143"/>
                  </a:lnTo>
                  <a:lnTo>
                    <a:pt x="120" y="144"/>
                  </a:lnTo>
                  <a:lnTo>
                    <a:pt x="129" y="146"/>
                  </a:lnTo>
                  <a:lnTo>
                    <a:pt x="137" y="147"/>
                  </a:lnTo>
                  <a:lnTo>
                    <a:pt x="146" y="147"/>
                  </a:lnTo>
                  <a:lnTo>
                    <a:pt x="154" y="147"/>
                  </a:lnTo>
                  <a:lnTo>
                    <a:pt x="162" y="146"/>
                  </a:lnTo>
                  <a:lnTo>
                    <a:pt x="170" y="144"/>
                  </a:lnTo>
                  <a:lnTo>
                    <a:pt x="177" y="141"/>
                  </a:lnTo>
                  <a:lnTo>
                    <a:pt x="185" y="136"/>
                  </a:lnTo>
                  <a:lnTo>
                    <a:pt x="192" y="132"/>
                  </a:lnTo>
                  <a:lnTo>
                    <a:pt x="195" y="128"/>
                  </a:lnTo>
                  <a:lnTo>
                    <a:pt x="197" y="125"/>
                  </a:lnTo>
                  <a:lnTo>
                    <a:pt x="200" y="121"/>
                  </a:lnTo>
                  <a:lnTo>
                    <a:pt x="204" y="118"/>
                  </a:lnTo>
                  <a:lnTo>
                    <a:pt x="206" y="114"/>
                  </a:lnTo>
                  <a:lnTo>
                    <a:pt x="210" y="108"/>
                  </a:lnTo>
                  <a:lnTo>
                    <a:pt x="212" y="104"/>
                  </a:lnTo>
                  <a:lnTo>
                    <a:pt x="216" y="97"/>
                  </a:lnTo>
                  <a:lnTo>
                    <a:pt x="216" y="92"/>
                  </a:lnTo>
                  <a:lnTo>
                    <a:pt x="214" y="86"/>
                  </a:lnTo>
                  <a:lnTo>
                    <a:pt x="214" y="80"/>
                  </a:lnTo>
                  <a:lnTo>
                    <a:pt x="212" y="76"/>
                  </a:lnTo>
                  <a:lnTo>
                    <a:pt x="211" y="69"/>
                  </a:lnTo>
                  <a:lnTo>
                    <a:pt x="210" y="65"/>
                  </a:lnTo>
                  <a:lnTo>
                    <a:pt x="209" y="58"/>
                  </a:lnTo>
                  <a:lnTo>
                    <a:pt x="208" y="53"/>
                  </a:lnTo>
                  <a:lnTo>
                    <a:pt x="207" y="47"/>
                  </a:lnTo>
                  <a:lnTo>
                    <a:pt x="206" y="41"/>
                  </a:lnTo>
                  <a:lnTo>
                    <a:pt x="206" y="35"/>
                  </a:lnTo>
                  <a:lnTo>
                    <a:pt x="207" y="29"/>
                  </a:lnTo>
                  <a:lnTo>
                    <a:pt x="208" y="24"/>
                  </a:lnTo>
                  <a:lnTo>
                    <a:pt x="210" y="17"/>
                  </a:lnTo>
                  <a:lnTo>
                    <a:pt x="212" y="11"/>
                  </a:lnTo>
                  <a:lnTo>
                    <a:pt x="216" y="5"/>
                  </a:lnTo>
                  <a:lnTo>
                    <a:pt x="221" y="2"/>
                  </a:lnTo>
                  <a:lnTo>
                    <a:pt x="226" y="1"/>
                  </a:lnTo>
                  <a:lnTo>
                    <a:pt x="233" y="0"/>
                  </a:lnTo>
                  <a:lnTo>
                    <a:pt x="239" y="0"/>
                  </a:lnTo>
                  <a:lnTo>
                    <a:pt x="245" y="0"/>
                  </a:lnTo>
                  <a:lnTo>
                    <a:pt x="251" y="0"/>
                  </a:lnTo>
                  <a:lnTo>
                    <a:pt x="258" y="1"/>
                  </a:lnTo>
                  <a:lnTo>
                    <a:pt x="264" y="3"/>
                  </a:lnTo>
                  <a:lnTo>
                    <a:pt x="272" y="5"/>
                  </a:lnTo>
                  <a:lnTo>
                    <a:pt x="278" y="8"/>
                  </a:lnTo>
                  <a:lnTo>
                    <a:pt x="284" y="11"/>
                  </a:lnTo>
                  <a:lnTo>
                    <a:pt x="290" y="13"/>
                  </a:lnTo>
                  <a:lnTo>
                    <a:pt x="296" y="17"/>
                  </a:lnTo>
                  <a:lnTo>
                    <a:pt x="302" y="21"/>
                  </a:lnTo>
                  <a:lnTo>
                    <a:pt x="307" y="26"/>
                  </a:lnTo>
                  <a:lnTo>
                    <a:pt x="311" y="30"/>
                  </a:lnTo>
                  <a:lnTo>
                    <a:pt x="316" y="38"/>
                  </a:lnTo>
                  <a:lnTo>
                    <a:pt x="318" y="44"/>
                  </a:lnTo>
                  <a:lnTo>
                    <a:pt x="319" y="52"/>
                  </a:lnTo>
                  <a:lnTo>
                    <a:pt x="318" y="59"/>
                  </a:lnTo>
                  <a:lnTo>
                    <a:pt x="317" y="66"/>
                  </a:lnTo>
                  <a:lnTo>
                    <a:pt x="314" y="73"/>
                  </a:lnTo>
                  <a:lnTo>
                    <a:pt x="311" y="80"/>
                  </a:lnTo>
                  <a:lnTo>
                    <a:pt x="308" y="87"/>
                  </a:lnTo>
                  <a:lnTo>
                    <a:pt x="304" y="94"/>
                  </a:lnTo>
                  <a:lnTo>
                    <a:pt x="301" y="102"/>
                  </a:lnTo>
                  <a:lnTo>
                    <a:pt x="297" y="110"/>
                  </a:lnTo>
                  <a:lnTo>
                    <a:pt x="294" y="118"/>
                  </a:lnTo>
                  <a:lnTo>
                    <a:pt x="294" y="125"/>
                  </a:lnTo>
                  <a:lnTo>
                    <a:pt x="293" y="133"/>
                  </a:lnTo>
                  <a:lnTo>
                    <a:pt x="294" y="140"/>
                  </a:lnTo>
                  <a:lnTo>
                    <a:pt x="295" y="147"/>
                  </a:lnTo>
                  <a:lnTo>
                    <a:pt x="302" y="158"/>
                  </a:lnTo>
                  <a:lnTo>
                    <a:pt x="309" y="165"/>
                  </a:lnTo>
                  <a:lnTo>
                    <a:pt x="317" y="172"/>
                  </a:lnTo>
                  <a:lnTo>
                    <a:pt x="327" y="176"/>
                  </a:lnTo>
                  <a:lnTo>
                    <a:pt x="337" y="181"/>
                  </a:lnTo>
                  <a:lnTo>
                    <a:pt x="347" y="183"/>
                  </a:lnTo>
                  <a:lnTo>
                    <a:pt x="357" y="186"/>
                  </a:lnTo>
                  <a:lnTo>
                    <a:pt x="369" y="187"/>
                  </a:lnTo>
                  <a:lnTo>
                    <a:pt x="380" y="188"/>
                  </a:lnTo>
                  <a:lnTo>
                    <a:pt x="392" y="188"/>
                  </a:lnTo>
                  <a:lnTo>
                    <a:pt x="403" y="189"/>
                  </a:lnTo>
                  <a:lnTo>
                    <a:pt x="415" y="189"/>
                  </a:lnTo>
                  <a:lnTo>
                    <a:pt x="427" y="190"/>
                  </a:lnTo>
                  <a:lnTo>
                    <a:pt x="438" y="191"/>
                  </a:lnTo>
                  <a:lnTo>
                    <a:pt x="450" y="192"/>
                  </a:lnTo>
                  <a:lnTo>
                    <a:pt x="461" y="195"/>
                  </a:lnTo>
                  <a:lnTo>
                    <a:pt x="431" y="329"/>
                  </a:lnTo>
                  <a:lnTo>
                    <a:pt x="424" y="334"/>
                  </a:lnTo>
                  <a:lnTo>
                    <a:pt x="416" y="336"/>
                  </a:lnTo>
                  <a:lnTo>
                    <a:pt x="408" y="338"/>
                  </a:lnTo>
                  <a:lnTo>
                    <a:pt x="401" y="338"/>
                  </a:lnTo>
                  <a:lnTo>
                    <a:pt x="393" y="337"/>
                  </a:lnTo>
                  <a:lnTo>
                    <a:pt x="385" y="336"/>
                  </a:lnTo>
                  <a:lnTo>
                    <a:pt x="377" y="334"/>
                  </a:lnTo>
                  <a:lnTo>
                    <a:pt x="370" y="331"/>
                  </a:lnTo>
                  <a:lnTo>
                    <a:pt x="361" y="327"/>
                  </a:lnTo>
                  <a:lnTo>
                    <a:pt x="353" y="325"/>
                  </a:lnTo>
                  <a:lnTo>
                    <a:pt x="345" y="321"/>
                  </a:lnTo>
                  <a:lnTo>
                    <a:pt x="337" y="319"/>
                  </a:lnTo>
                  <a:lnTo>
                    <a:pt x="328" y="317"/>
                  </a:lnTo>
                  <a:lnTo>
                    <a:pt x="320" y="316"/>
                  </a:lnTo>
                  <a:lnTo>
                    <a:pt x="311" y="315"/>
                  </a:lnTo>
                  <a:lnTo>
                    <a:pt x="303" y="316"/>
                  </a:lnTo>
                  <a:lnTo>
                    <a:pt x="297" y="319"/>
                  </a:lnTo>
                  <a:lnTo>
                    <a:pt x="291" y="323"/>
                  </a:lnTo>
                  <a:lnTo>
                    <a:pt x="286" y="327"/>
                  </a:lnTo>
                  <a:lnTo>
                    <a:pt x="281" y="333"/>
                  </a:lnTo>
                  <a:lnTo>
                    <a:pt x="277" y="339"/>
                  </a:lnTo>
                  <a:lnTo>
                    <a:pt x="274" y="346"/>
                  </a:lnTo>
                  <a:lnTo>
                    <a:pt x="271" y="353"/>
                  </a:lnTo>
                  <a:lnTo>
                    <a:pt x="268" y="361"/>
                  </a:lnTo>
                  <a:lnTo>
                    <a:pt x="266" y="368"/>
                  </a:lnTo>
                  <a:lnTo>
                    <a:pt x="264" y="376"/>
                  </a:lnTo>
                  <a:lnTo>
                    <a:pt x="264" y="385"/>
                  </a:lnTo>
                  <a:lnTo>
                    <a:pt x="263" y="393"/>
                  </a:lnTo>
                  <a:lnTo>
                    <a:pt x="263" y="402"/>
                  </a:lnTo>
                  <a:lnTo>
                    <a:pt x="263" y="410"/>
                  </a:lnTo>
                  <a:lnTo>
                    <a:pt x="264" y="418"/>
                  </a:lnTo>
                  <a:lnTo>
                    <a:pt x="264" y="427"/>
                  </a:lnTo>
                  <a:lnTo>
                    <a:pt x="268" y="438"/>
                  </a:lnTo>
                  <a:lnTo>
                    <a:pt x="273" y="446"/>
                  </a:lnTo>
                  <a:lnTo>
                    <a:pt x="279" y="454"/>
                  </a:lnTo>
                  <a:lnTo>
                    <a:pt x="286" y="457"/>
                  </a:lnTo>
                  <a:lnTo>
                    <a:pt x="293" y="461"/>
                  </a:lnTo>
                  <a:lnTo>
                    <a:pt x="300" y="463"/>
                  </a:lnTo>
                  <a:lnTo>
                    <a:pt x="308" y="464"/>
                  </a:lnTo>
                  <a:lnTo>
                    <a:pt x="317" y="464"/>
                  </a:lnTo>
                  <a:lnTo>
                    <a:pt x="326" y="463"/>
                  </a:lnTo>
                  <a:lnTo>
                    <a:pt x="335" y="463"/>
                  </a:lnTo>
                  <a:lnTo>
                    <a:pt x="344" y="462"/>
                  </a:lnTo>
                  <a:lnTo>
                    <a:pt x="354" y="463"/>
                  </a:lnTo>
                  <a:lnTo>
                    <a:pt x="363" y="463"/>
                  </a:lnTo>
                  <a:lnTo>
                    <a:pt x="373" y="465"/>
                  </a:lnTo>
                  <a:lnTo>
                    <a:pt x="383" y="468"/>
                  </a:lnTo>
                  <a:lnTo>
                    <a:pt x="392" y="473"/>
                  </a:lnTo>
                  <a:lnTo>
                    <a:pt x="395" y="482"/>
                  </a:lnTo>
                  <a:lnTo>
                    <a:pt x="398" y="491"/>
                  </a:lnTo>
                  <a:lnTo>
                    <a:pt x="400" y="499"/>
                  </a:lnTo>
                  <a:lnTo>
                    <a:pt x="401" y="509"/>
                  </a:lnTo>
                  <a:lnTo>
                    <a:pt x="403" y="518"/>
                  </a:lnTo>
                  <a:lnTo>
                    <a:pt x="404" y="527"/>
                  </a:lnTo>
                  <a:lnTo>
                    <a:pt x="404" y="536"/>
                  </a:lnTo>
                  <a:lnTo>
                    <a:pt x="403" y="547"/>
                  </a:lnTo>
                  <a:lnTo>
                    <a:pt x="403" y="555"/>
                  </a:lnTo>
                  <a:lnTo>
                    <a:pt x="401" y="564"/>
                  </a:lnTo>
                  <a:lnTo>
                    <a:pt x="400" y="574"/>
                  </a:lnTo>
                  <a:lnTo>
                    <a:pt x="398" y="583"/>
                  </a:lnTo>
                  <a:lnTo>
                    <a:pt x="396" y="591"/>
                  </a:lnTo>
                  <a:lnTo>
                    <a:pt x="393" y="600"/>
                  </a:lnTo>
                  <a:lnTo>
                    <a:pt x="391" y="608"/>
                  </a:lnTo>
                  <a:lnTo>
                    <a:pt x="388" y="617"/>
                  </a:lnTo>
                  <a:lnTo>
                    <a:pt x="384" y="617"/>
                  </a:ln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" name="Google Shape;205;p17"/>
            <p:cNvSpPr/>
            <p:nvPr/>
          </p:nvSpPr>
          <p:spPr>
            <a:xfrm>
              <a:off x="76200" y="2073275"/>
              <a:ext cx="990600" cy="588962"/>
            </a:xfrm>
            <a:custGeom>
              <a:rect b="b" l="l" r="r" t="t"/>
              <a:pathLst>
                <a:path extrusionOk="0" h="370" w="623">
                  <a:moveTo>
                    <a:pt x="191" y="370"/>
                  </a:moveTo>
                  <a:lnTo>
                    <a:pt x="190" y="363"/>
                  </a:lnTo>
                  <a:lnTo>
                    <a:pt x="189" y="356"/>
                  </a:lnTo>
                  <a:lnTo>
                    <a:pt x="188" y="349"/>
                  </a:lnTo>
                  <a:lnTo>
                    <a:pt x="186" y="342"/>
                  </a:lnTo>
                  <a:lnTo>
                    <a:pt x="185" y="335"/>
                  </a:lnTo>
                  <a:lnTo>
                    <a:pt x="182" y="328"/>
                  </a:lnTo>
                  <a:lnTo>
                    <a:pt x="181" y="321"/>
                  </a:lnTo>
                  <a:lnTo>
                    <a:pt x="178" y="315"/>
                  </a:lnTo>
                  <a:lnTo>
                    <a:pt x="175" y="308"/>
                  </a:lnTo>
                  <a:lnTo>
                    <a:pt x="171" y="302"/>
                  </a:lnTo>
                  <a:lnTo>
                    <a:pt x="167" y="296"/>
                  </a:lnTo>
                  <a:lnTo>
                    <a:pt x="162" y="290"/>
                  </a:lnTo>
                  <a:lnTo>
                    <a:pt x="156" y="285"/>
                  </a:lnTo>
                  <a:lnTo>
                    <a:pt x="149" y="280"/>
                  </a:lnTo>
                  <a:lnTo>
                    <a:pt x="143" y="276"/>
                  </a:lnTo>
                  <a:lnTo>
                    <a:pt x="134" y="273"/>
                  </a:lnTo>
                  <a:lnTo>
                    <a:pt x="131" y="271"/>
                  </a:lnTo>
                  <a:lnTo>
                    <a:pt x="128" y="270"/>
                  </a:lnTo>
                  <a:lnTo>
                    <a:pt x="124" y="270"/>
                  </a:lnTo>
                  <a:lnTo>
                    <a:pt x="121" y="270"/>
                  </a:lnTo>
                  <a:lnTo>
                    <a:pt x="117" y="270"/>
                  </a:lnTo>
                  <a:lnTo>
                    <a:pt x="113" y="271"/>
                  </a:lnTo>
                  <a:lnTo>
                    <a:pt x="109" y="270"/>
                  </a:lnTo>
                  <a:lnTo>
                    <a:pt x="104" y="269"/>
                  </a:lnTo>
                  <a:lnTo>
                    <a:pt x="22" y="307"/>
                  </a:lnTo>
                  <a:lnTo>
                    <a:pt x="19" y="304"/>
                  </a:lnTo>
                  <a:lnTo>
                    <a:pt x="15" y="300"/>
                  </a:lnTo>
                  <a:lnTo>
                    <a:pt x="13" y="296"/>
                  </a:lnTo>
                  <a:lnTo>
                    <a:pt x="10" y="290"/>
                  </a:lnTo>
                  <a:lnTo>
                    <a:pt x="9" y="286"/>
                  </a:lnTo>
                  <a:lnTo>
                    <a:pt x="6" y="280"/>
                  </a:lnTo>
                  <a:lnTo>
                    <a:pt x="5" y="275"/>
                  </a:lnTo>
                  <a:lnTo>
                    <a:pt x="4" y="270"/>
                  </a:lnTo>
                  <a:lnTo>
                    <a:pt x="3" y="264"/>
                  </a:lnTo>
                  <a:lnTo>
                    <a:pt x="2" y="258"/>
                  </a:lnTo>
                  <a:lnTo>
                    <a:pt x="0" y="252"/>
                  </a:lnTo>
                  <a:lnTo>
                    <a:pt x="0" y="246"/>
                  </a:lnTo>
                  <a:lnTo>
                    <a:pt x="0" y="241"/>
                  </a:lnTo>
                  <a:lnTo>
                    <a:pt x="0" y="236"/>
                  </a:lnTo>
                  <a:lnTo>
                    <a:pt x="0" y="229"/>
                  </a:lnTo>
                  <a:lnTo>
                    <a:pt x="0" y="224"/>
                  </a:lnTo>
                  <a:lnTo>
                    <a:pt x="0" y="221"/>
                  </a:lnTo>
                  <a:lnTo>
                    <a:pt x="2" y="217"/>
                  </a:lnTo>
                  <a:lnTo>
                    <a:pt x="4" y="214"/>
                  </a:lnTo>
                  <a:lnTo>
                    <a:pt x="6" y="211"/>
                  </a:lnTo>
                  <a:lnTo>
                    <a:pt x="9" y="208"/>
                  </a:lnTo>
                  <a:lnTo>
                    <a:pt x="12" y="206"/>
                  </a:lnTo>
                  <a:lnTo>
                    <a:pt x="16" y="203"/>
                  </a:lnTo>
                  <a:lnTo>
                    <a:pt x="22" y="200"/>
                  </a:lnTo>
                  <a:lnTo>
                    <a:pt x="28" y="200"/>
                  </a:lnTo>
                  <a:lnTo>
                    <a:pt x="33" y="200"/>
                  </a:lnTo>
                  <a:lnTo>
                    <a:pt x="40" y="200"/>
                  </a:lnTo>
                  <a:lnTo>
                    <a:pt x="47" y="200"/>
                  </a:lnTo>
                  <a:lnTo>
                    <a:pt x="53" y="200"/>
                  </a:lnTo>
                  <a:lnTo>
                    <a:pt x="60" y="201"/>
                  </a:lnTo>
                  <a:lnTo>
                    <a:pt x="67" y="204"/>
                  </a:lnTo>
                  <a:lnTo>
                    <a:pt x="74" y="207"/>
                  </a:lnTo>
                  <a:lnTo>
                    <a:pt x="81" y="208"/>
                  </a:lnTo>
                  <a:lnTo>
                    <a:pt x="90" y="208"/>
                  </a:lnTo>
                  <a:lnTo>
                    <a:pt x="97" y="207"/>
                  </a:lnTo>
                  <a:lnTo>
                    <a:pt x="105" y="204"/>
                  </a:lnTo>
                  <a:lnTo>
                    <a:pt x="113" y="200"/>
                  </a:lnTo>
                  <a:lnTo>
                    <a:pt x="119" y="196"/>
                  </a:lnTo>
                  <a:lnTo>
                    <a:pt x="126" y="190"/>
                  </a:lnTo>
                  <a:lnTo>
                    <a:pt x="131" y="183"/>
                  </a:lnTo>
                  <a:lnTo>
                    <a:pt x="127" y="35"/>
                  </a:lnTo>
                  <a:lnTo>
                    <a:pt x="133" y="35"/>
                  </a:lnTo>
                  <a:lnTo>
                    <a:pt x="138" y="34"/>
                  </a:lnTo>
                  <a:lnTo>
                    <a:pt x="144" y="33"/>
                  </a:lnTo>
                  <a:lnTo>
                    <a:pt x="150" y="32"/>
                  </a:lnTo>
                  <a:lnTo>
                    <a:pt x="156" y="31"/>
                  </a:lnTo>
                  <a:lnTo>
                    <a:pt x="162" y="30"/>
                  </a:lnTo>
                  <a:lnTo>
                    <a:pt x="168" y="29"/>
                  </a:lnTo>
                  <a:lnTo>
                    <a:pt x="174" y="28"/>
                  </a:lnTo>
                  <a:lnTo>
                    <a:pt x="181" y="28"/>
                  </a:lnTo>
                  <a:lnTo>
                    <a:pt x="186" y="28"/>
                  </a:lnTo>
                  <a:lnTo>
                    <a:pt x="193" y="28"/>
                  </a:lnTo>
                  <a:lnTo>
                    <a:pt x="199" y="30"/>
                  </a:lnTo>
                  <a:lnTo>
                    <a:pt x="206" y="31"/>
                  </a:lnTo>
                  <a:lnTo>
                    <a:pt x="211" y="34"/>
                  </a:lnTo>
                  <a:lnTo>
                    <a:pt x="218" y="37"/>
                  </a:lnTo>
                  <a:lnTo>
                    <a:pt x="225" y="41"/>
                  </a:lnTo>
                  <a:lnTo>
                    <a:pt x="228" y="48"/>
                  </a:lnTo>
                  <a:lnTo>
                    <a:pt x="230" y="57"/>
                  </a:lnTo>
                  <a:lnTo>
                    <a:pt x="232" y="65"/>
                  </a:lnTo>
                  <a:lnTo>
                    <a:pt x="234" y="73"/>
                  </a:lnTo>
                  <a:lnTo>
                    <a:pt x="234" y="82"/>
                  </a:lnTo>
                  <a:lnTo>
                    <a:pt x="235" y="91"/>
                  </a:lnTo>
                  <a:lnTo>
                    <a:pt x="236" y="99"/>
                  </a:lnTo>
                  <a:lnTo>
                    <a:pt x="238" y="108"/>
                  </a:lnTo>
                  <a:lnTo>
                    <a:pt x="239" y="116"/>
                  </a:lnTo>
                  <a:lnTo>
                    <a:pt x="242" y="124"/>
                  </a:lnTo>
                  <a:lnTo>
                    <a:pt x="245" y="131"/>
                  </a:lnTo>
                  <a:lnTo>
                    <a:pt x="249" y="138"/>
                  </a:lnTo>
                  <a:lnTo>
                    <a:pt x="256" y="145"/>
                  </a:lnTo>
                  <a:lnTo>
                    <a:pt x="263" y="150"/>
                  </a:lnTo>
                  <a:lnTo>
                    <a:pt x="273" y="155"/>
                  </a:lnTo>
                  <a:lnTo>
                    <a:pt x="284" y="159"/>
                  </a:lnTo>
                  <a:lnTo>
                    <a:pt x="293" y="159"/>
                  </a:lnTo>
                  <a:lnTo>
                    <a:pt x="303" y="159"/>
                  </a:lnTo>
                  <a:lnTo>
                    <a:pt x="314" y="158"/>
                  </a:lnTo>
                  <a:lnTo>
                    <a:pt x="325" y="156"/>
                  </a:lnTo>
                  <a:lnTo>
                    <a:pt x="335" y="152"/>
                  </a:lnTo>
                  <a:lnTo>
                    <a:pt x="345" y="148"/>
                  </a:lnTo>
                  <a:lnTo>
                    <a:pt x="353" y="142"/>
                  </a:lnTo>
                  <a:lnTo>
                    <a:pt x="359" y="134"/>
                  </a:lnTo>
                  <a:lnTo>
                    <a:pt x="363" y="129"/>
                  </a:lnTo>
                  <a:lnTo>
                    <a:pt x="365" y="124"/>
                  </a:lnTo>
                  <a:lnTo>
                    <a:pt x="366" y="119"/>
                  </a:lnTo>
                  <a:lnTo>
                    <a:pt x="366" y="113"/>
                  </a:lnTo>
                  <a:lnTo>
                    <a:pt x="366" y="108"/>
                  </a:lnTo>
                  <a:lnTo>
                    <a:pt x="365" y="102"/>
                  </a:lnTo>
                  <a:lnTo>
                    <a:pt x="364" y="96"/>
                  </a:lnTo>
                  <a:lnTo>
                    <a:pt x="361" y="91"/>
                  </a:lnTo>
                  <a:lnTo>
                    <a:pt x="359" y="86"/>
                  </a:lnTo>
                  <a:lnTo>
                    <a:pt x="357" y="79"/>
                  </a:lnTo>
                  <a:lnTo>
                    <a:pt x="354" y="73"/>
                  </a:lnTo>
                  <a:lnTo>
                    <a:pt x="354" y="68"/>
                  </a:lnTo>
                  <a:lnTo>
                    <a:pt x="352" y="62"/>
                  </a:lnTo>
                  <a:lnTo>
                    <a:pt x="351" y="57"/>
                  </a:lnTo>
                  <a:lnTo>
                    <a:pt x="351" y="51"/>
                  </a:lnTo>
                  <a:lnTo>
                    <a:pt x="352" y="44"/>
                  </a:lnTo>
                  <a:lnTo>
                    <a:pt x="357" y="39"/>
                  </a:lnTo>
                  <a:lnTo>
                    <a:pt x="363" y="34"/>
                  </a:lnTo>
                  <a:lnTo>
                    <a:pt x="369" y="30"/>
                  </a:lnTo>
                  <a:lnTo>
                    <a:pt x="376" y="26"/>
                  </a:lnTo>
                  <a:lnTo>
                    <a:pt x="383" y="22"/>
                  </a:lnTo>
                  <a:lnTo>
                    <a:pt x="391" y="19"/>
                  </a:lnTo>
                  <a:lnTo>
                    <a:pt x="398" y="17"/>
                  </a:lnTo>
                  <a:lnTo>
                    <a:pt x="407" y="14"/>
                  </a:lnTo>
                  <a:lnTo>
                    <a:pt x="414" y="12"/>
                  </a:lnTo>
                  <a:lnTo>
                    <a:pt x="422" y="10"/>
                  </a:lnTo>
                  <a:lnTo>
                    <a:pt x="431" y="9"/>
                  </a:lnTo>
                  <a:lnTo>
                    <a:pt x="439" y="7"/>
                  </a:lnTo>
                  <a:lnTo>
                    <a:pt x="448" y="5"/>
                  </a:lnTo>
                  <a:lnTo>
                    <a:pt x="456" y="3"/>
                  </a:lnTo>
                  <a:lnTo>
                    <a:pt x="464" y="2"/>
                  </a:lnTo>
                  <a:lnTo>
                    <a:pt x="472" y="0"/>
                  </a:lnTo>
                  <a:lnTo>
                    <a:pt x="474" y="5"/>
                  </a:lnTo>
                  <a:lnTo>
                    <a:pt x="476" y="11"/>
                  </a:lnTo>
                  <a:lnTo>
                    <a:pt x="477" y="17"/>
                  </a:lnTo>
                  <a:lnTo>
                    <a:pt x="478" y="24"/>
                  </a:lnTo>
                  <a:lnTo>
                    <a:pt x="478" y="30"/>
                  </a:lnTo>
                  <a:lnTo>
                    <a:pt x="479" y="37"/>
                  </a:lnTo>
                  <a:lnTo>
                    <a:pt x="479" y="44"/>
                  </a:lnTo>
                  <a:lnTo>
                    <a:pt x="479" y="51"/>
                  </a:lnTo>
                  <a:lnTo>
                    <a:pt x="479" y="57"/>
                  </a:lnTo>
                  <a:lnTo>
                    <a:pt x="481" y="64"/>
                  </a:lnTo>
                  <a:lnTo>
                    <a:pt x="483" y="70"/>
                  </a:lnTo>
                  <a:lnTo>
                    <a:pt x="485" y="76"/>
                  </a:lnTo>
                  <a:lnTo>
                    <a:pt x="488" y="82"/>
                  </a:lnTo>
                  <a:lnTo>
                    <a:pt x="493" y="88"/>
                  </a:lnTo>
                  <a:lnTo>
                    <a:pt x="499" y="92"/>
                  </a:lnTo>
                  <a:lnTo>
                    <a:pt x="507" y="97"/>
                  </a:lnTo>
                  <a:lnTo>
                    <a:pt x="512" y="99"/>
                  </a:lnTo>
                  <a:lnTo>
                    <a:pt x="517" y="101"/>
                  </a:lnTo>
                  <a:lnTo>
                    <a:pt x="523" y="102"/>
                  </a:lnTo>
                  <a:lnTo>
                    <a:pt x="529" y="102"/>
                  </a:lnTo>
                  <a:lnTo>
                    <a:pt x="535" y="101"/>
                  </a:lnTo>
                  <a:lnTo>
                    <a:pt x="541" y="99"/>
                  </a:lnTo>
                  <a:lnTo>
                    <a:pt x="547" y="98"/>
                  </a:lnTo>
                  <a:lnTo>
                    <a:pt x="554" y="97"/>
                  </a:lnTo>
                  <a:lnTo>
                    <a:pt x="560" y="95"/>
                  </a:lnTo>
                  <a:lnTo>
                    <a:pt x="566" y="94"/>
                  </a:lnTo>
                  <a:lnTo>
                    <a:pt x="572" y="92"/>
                  </a:lnTo>
                  <a:lnTo>
                    <a:pt x="579" y="92"/>
                  </a:lnTo>
                  <a:lnTo>
                    <a:pt x="584" y="92"/>
                  </a:lnTo>
                  <a:lnTo>
                    <a:pt x="591" y="92"/>
                  </a:lnTo>
                  <a:lnTo>
                    <a:pt x="598" y="94"/>
                  </a:lnTo>
                  <a:lnTo>
                    <a:pt x="603" y="97"/>
                  </a:lnTo>
                  <a:lnTo>
                    <a:pt x="610" y="102"/>
                  </a:lnTo>
                  <a:lnTo>
                    <a:pt x="614" y="109"/>
                  </a:lnTo>
                  <a:lnTo>
                    <a:pt x="618" y="117"/>
                  </a:lnTo>
                  <a:lnTo>
                    <a:pt x="620" y="125"/>
                  </a:lnTo>
                  <a:lnTo>
                    <a:pt x="621" y="133"/>
                  </a:lnTo>
                  <a:lnTo>
                    <a:pt x="622" y="142"/>
                  </a:lnTo>
                  <a:lnTo>
                    <a:pt x="623" y="151"/>
                  </a:lnTo>
                  <a:lnTo>
                    <a:pt x="623" y="159"/>
                  </a:lnTo>
                  <a:lnTo>
                    <a:pt x="621" y="162"/>
                  </a:lnTo>
                  <a:lnTo>
                    <a:pt x="619" y="165"/>
                  </a:lnTo>
                  <a:lnTo>
                    <a:pt x="618" y="169"/>
                  </a:lnTo>
                  <a:lnTo>
                    <a:pt x="615" y="172"/>
                  </a:lnTo>
                  <a:lnTo>
                    <a:pt x="612" y="175"/>
                  </a:lnTo>
                  <a:lnTo>
                    <a:pt x="608" y="178"/>
                  </a:lnTo>
                  <a:lnTo>
                    <a:pt x="604" y="181"/>
                  </a:lnTo>
                  <a:lnTo>
                    <a:pt x="599" y="183"/>
                  </a:lnTo>
                  <a:lnTo>
                    <a:pt x="591" y="184"/>
                  </a:lnTo>
                  <a:lnTo>
                    <a:pt x="582" y="184"/>
                  </a:lnTo>
                  <a:lnTo>
                    <a:pt x="573" y="183"/>
                  </a:lnTo>
                  <a:lnTo>
                    <a:pt x="564" y="182"/>
                  </a:lnTo>
                  <a:lnTo>
                    <a:pt x="554" y="181"/>
                  </a:lnTo>
                  <a:lnTo>
                    <a:pt x="545" y="182"/>
                  </a:lnTo>
                  <a:lnTo>
                    <a:pt x="535" y="183"/>
                  </a:lnTo>
                  <a:lnTo>
                    <a:pt x="524" y="186"/>
                  </a:lnTo>
                  <a:lnTo>
                    <a:pt x="523" y="188"/>
                  </a:lnTo>
                  <a:lnTo>
                    <a:pt x="521" y="191"/>
                  </a:lnTo>
                  <a:lnTo>
                    <a:pt x="519" y="192"/>
                  </a:lnTo>
                  <a:lnTo>
                    <a:pt x="517" y="194"/>
                  </a:lnTo>
                  <a:lnTo>
                    <a:pt x="514" y="197"/>
                  </a:lnTo>
                  <a:lnTo>
                    <a:pt x="512" y="199"/>
                  </a:lnTo>
                  <a:lnTo>
                    <a:pt x="509" y="203"/>
                  </a:lnTo>
                  <a:lnTo>
                    <a:pt x="507" y="207"/>
                  </a:lnTo>
                  <a:lnTo>
                    <a:pt x="524" y="331"/>
                  </a:lnTo>
                  <a:lnTo>
                    <a:pt x="519" y="333"/>
                  </a:lnTo>
                  <a:lnTo>
                    <a:pt x="512" y="335"/>
                  </a:lnTo>
                  <a:lnTo>
                    <a:pt x="507" y="338"/>
                  </a:lnTo>
                  <a:lnTo>
                    <a:pt x="500" y="339"/>
                  </a:lnTo>
                  <a:lnTo>
                    <a:pt x="493" y="341"/>
                  </a:lnTo>
                  <a:lnTo>
                    <a:pt x="486" y="342"/>
                  </a:lnTo>
                  <a:lnTo>
                    <a:pt x="479" y="343"/>
                  </a:lnTo>
                  <a:lnTo>
                    <a:pt x="471" y="344"/>
                  </a:lnTo>
                  <a:lnTo>
                    <a:pt x="464" y="344"/>
                  </a:lnTo>
                  <a:lnTo>
                    <a:pt x="456" y="344"/>
                  </a:lnTo>
                  <a:lnTo>
                    <a:pt x="449" y="344"/>
                  </a:lnTo>
                  <a:lnTo>
                    <a:pt x="441" y="344"/>
                  </a:lnTo>
                  <a:lnTo>
                    <a:pt x="433" y="342"/>
                  </a:lnTo>
                  <a:lnTo>
                    <a:pt x="426" y="341"/>
                  </a:lnTo>
                  <a:lnTo>
                    <a:pt x="419" y="340"/>
                  </a:lnTo>
                  <a:lnTo>
                    <a:pt x="412" y="338"/>
                  </a:lnTo>
                  <a:lnTo>
                    <a:pt x="408" y="333"/>
                  </a:lnTo>
                  <a:lnTo>
                    <a:pt x="405" y="328"/>
                  </a:lnTo>
                  <a:lnTo>
                    <a:pt x="403" y="322"/>
                  </a:lnTo>
                  <a:lnTo>
                    <a:pt x="402" y="316"/>
                  </a:lnTo>
                  <a:lnTo>
                    <a:pt x="402" y="311"/>
                  </a:lnTo>
                  <a:lnTo>
                    <a:pt x="401" y="306"/>
                  </a:lnTo>
                  <a:lnTo>
                    <a:pt x="401" y="300"/>
                  </a:lnTo>
                  <a:lnTo>
                    <a:pt x="401" y="294"/>
                  </a:lnTo>
                  <a:lnTo>
                    <a:pt x="402" y="289"/>
                  </a:lnTo>
                  <a:lnTo>
                    <a:pt x="402" y="283"/>
                  </a:lnTo>
                  <a:lnTo>
                    <a:pt x="402" y="277"/>
                  </a:lnTo>
                  <a:lnTo>
                    <a:pt x="401" y="271"/>
                  </a:lnTo>
                  <a:lnTo>
                    <a:pt x="400" y="266"/>
                  </a:lnTo>
                  <a:lnTo>
                    <a:pt x="398" y="260"/>
                  </a:lnTo>
                  <a:lnTo>
                    <a:pt x="397" y="254"/>
                  </a:lnTo>
                  <a:lnTo>
                    <a:pt x="393" y="248"/>
                  </a:lnTo>
                  <a:lnTo>
                    <a:pt x="388" y="244"/>
                  </a:lnTo>
                  <a:lnTo>
                    <a:pt x="381" y="240"/>
                  </a:lnTo>
                  <a:lnTo>
                    <a:pt x="374" y="238"/>
                  </a:lnTo>
                  <a:lnTo>
                    <a:pt x="367" y="236"/>
                  </a:lnTo>
                  <a:lnTo>
                    <a:pt x="360" y="235"/>
                  </a:lnTo>
                  <a:lnTo>
                    <a:pt x="353" y="235"/>
                  </a:lnTo>
                  <a:lnTo>
                    <a:pt x="345" y="235"/>
                  </a:lnTo>
                  <a:lnTo>
                    <a:pt x="337" y="236"/>
                  </a:lnTo>
                  <a:lnTo>
                    <a:pt x="329" y="237"/>
                  </a:lnTo>
                  <a:lnTo>
                    <a:pt x="321" y="239"/>
                  </a:lnTo>
                  <a:lnTo>
                    <a:pt x="313" y="241"/>
                  </a:lnTo>
                  <a:lnTo>
                    <a:pt x="306" y="243"/>
                  </a:lnTo>
                  <a:lnTo>
                    <a:pt x="297" y="245"/>
                  </a:lnTo>
                  <a:lnTo>
                    <a:pt x="289" y="248"/>
                  </a:lnTo>
                  <a:lnTo>
                    <a:pt x="281" y="250"/>
                  </a:lnTo>
                  <a:lnTo>
                    <a:pt x="273" y="252"/>
                  </a:lnTo>
                  <a:lnTo>
                    <a:pt x="270" y="255"/>
                  </a:lnTo>
                  <a:lnTo>
                    <a:pt x="267" y="260"/>
                  </a:lnTo>
                  <a:lnTo>
                    <a:pt x="263" y="264"/>
                  </a:lnTo>
                  <a:lnTo>
                    <a:pt x="260" y="270"/>
                  </a:lnTo>
                  <a:lnTo>
                    <a:pt x="258" y="276"/>
                  </a:lnTo>
                  <a:lnTo>
                    <a:pt x="258" y="282"/>
                  </a:lnTo>
                  <a:lnTo>
                    <a:pt x="258" y="287"/>
                  </a:lnTo>
                  <a:lnTo>
                    <a:pt x="262" y="293"/>
                  </a:lnTo>
                  <a:lnTo>
                    <a:pt x="265" y="299"/>
                  </a:lnTo>
                  <a:lnTo>
                    <a:pt x="268" y="304"/>
                  </a:lnTo>
                  <a:lnTo>
                    <a:pt x="271" y="310"/>
                  </a:lnTo>
                  <a:lnTo>
                    <a:pt x="273" y="316"/>
                  </a:lnTo>
                  <a:lnTo>
                    <a:pt x="276" y="322"/>
                  </a:lnTo>
                  <a:lnTo>
                    <a:pt x="277" y="328"/>
                  </a:lnTo>
                  <a:lnTo>
                    <a:pt x="277" y="334"/>
                  </a:lnTo>
                  <a:lnTo>
                    <a:pt x="277" y="341"/>
                  </a:lnTo>
                  <a:lnTo>
                    <a:pt x="266" y="355"/>
                  </a:lnTo>
                  <a:lnTo>
                    <a:pt x="257" y="360"/>
                  </a:lnTo>
                  <a:lnTo>
                    <a:pt x="248" y="362"/>
                  </a:lnTo>
                  <a:lnTo>
                    <a:pt x="239" y="363"/>
                  </a:lnTo>
                  <a:lnTo>
                    <a:pt x="230" y="363"/>
                  </a:lnTo>
                  <a:lnTo>
                    <a:pt x="220" y="364"/>
                  </a:lnTo>
                  <a:lnTo>
                    <a:pt x="210" y="364"/>
                  </a:lnTo>
                  <a:lnTo>
                    <a:pt x="201" y="366"/>
                  </a:lnTo>
                  <a:lnTo>
                    <a:pt x="191" y="370"/>
                  </a:ln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" name="Google Shape;206;p17"/>
            <p:cNvSpPr/>
            <p:nvPr/>
          </p:nvSpPr>
          <p:spPr>
            <a:xfrm>
              <a:off x="0" y="1120775"/>
              <a:ext cx="803275" cy="746125"/>
            </a:xfrm>
            <a:custGeom>
              <a:rect b="b" l="l" r="r" t="t"/>
              <a:pathLst>
                <a:path extrusionOk="0" h="469" w="505">
                  <a:moveTo>
                    <a:pt x="252" y="469"/>
                  </a:moveTo>
                  <a:lnTo>
                    <a:pt x="245" y="463"/>
                  </a:lnTo>
                  <a:lnTo>
                    <a:pt x="237" y="458"/>
                  </a:lnTo>
                  <a:lnTo>
                    <a:pt x="229" y="453"/>
                  </a:lnTo>
                  <a:lnTo>
                    <a:pt x="221" y="447"/>
                  </a:lnTo>
                  <a:lnTo>
                    <a:pt x="214" y="441"/>
                  </a:lnTo>
                  <a:lnTo>
                    <a:pt x="207" y="435"/>
                  </a:lnTo>
                  <a:lnTo>
                    <a:pt x="200" y="429"/>
                  </a:lnTo>
                  <a:lnTo>
                    <a:pt x="193" y="423"/>
                  </a:lnTo>
                  <a:lnTo>
                    <a:pt x="187" y="416"/>
                  </a:lnTo>
                  <a:lnTo>
                    <a:pt x="181" y="409"/>
                  </a:lnTo>
                  <a:lnTo>
                    <a:pt x="175" y="402"/>
                  </a:lnTo>
                  <a:lnTo>
                    <a:pt x="171" y="394"/>
                  </a:lnTo>
                  <a:lnTo>
                    <a:pt x="166" y="386"/>
                  </a:lnTo>
                  <a:lnTo>
                    <a:pt x="162" y="377"/>
                  </a:lnTo>
                  <a:lnTo>
                    <a:pt x="158" y="368"/>
                  </a:lnTo>
                  <a:lnTo>
                    <a:pt x="156" y="359"/>
                  </a:lnTo>
                  <a:lnTo>
                    <a:pt x="245" y="290"/>
                  </a:lnTo>
                  <a:lnTo>
                    <a:pt x="242" y="282"/>
                  </a:lnTo>
                  <a:lnTo>
                    <a:pt x="241" y="275"/>
                  </a:lnTo>
                  <a:lnTo>
                    <a:pt x="237" y="267"/>
                  </a:lnTo>
                  <a:lnTo>
                    <a:pt x="233" y="261"/>
                  </a:lnTo>
                  <a:lnTo>
                    <a:pt x="229" y="254"/>
                  </a:lnTo>
                  <a:lnTo>
                    <a:pt x="224" y="248"/>
                  </a:lnTo>
                  <a:lnTo>
                    <a:pt x="218" y="242"/>
                  </a:lnTo>
                  <a:lnTo>
                    <a:pt x="212" y="237"/>
                  </a:lnTo>
                  <a:lnTo>
                    <a:pt x="205" y="232"/>
                  </a:lnTo>
                  <a:lnTo>
                    <a:pt x="198" y="228"/>
                  </a:lnTo>
                  <a:lnTo>
                    <a:pt x="191" y="223"/>
                  </a:lnTo>
                  <a:lnTo>
                    <a:pt x="183" y="219"/>
                  </a:lnTo>
                  <a:lnTo>
                    <a:pt x="175" y="216"/>
                  </a:lnTo>
                  <a:lnTo>
                    <a:pt x="166" y="214"/>
                  </a:lnTo>
                  <a:lnTo>
                    <a:pt x="158" y="212"/>
                  </a:lnTo>
                  <a:lnTo>
                    <a:pt x="150" y="210"/>
                  </a:lnTo>
                  <a:lnTo>
                    <a:pt x="144" y="213"/>
                  </a:lnTo>
                  <a:lnTo>
                    <a:pt x="139" y="217"/>
                  </a:lnTo>
                  <a:lnTo>
                    <a:pt x="135" y="221"/>
                  </a:lnTo>
                  <a:lnTo>
                    <a:pt x="133" y="227"/>
                  </a:lnTo>
                  <a:lnTo>
                    <a:pt x="129" y="232"/>
                  </a:lnTo>
                  <a:lnTo>
                    <a:pt x="128" y="238"/>
                  </a:lnTo>
                  <a:lnTo>
                    <a:pt x="126" y="244"/>
                  </a:lnTo>
                  <a:lnTo>
                    <a:pt x="125" y="250"/>
                  </a:lnTo>
                  <a:lnTo>
                    <a:pt x="122" y="256"/>
                  </a:lnTo>
                  <a:lnTo>
                    <a:pt x="120" y="262"/>
                  </a:lnTo>
                  <a:lnTo>
                    <a:pt x="116" y="268"/>
                  </a:lnTo>
                  <a:lnTo>
                    <a:pt x="113" y="273"/>
                  </a:lnTo>
                  <a:lnTo>
                    <a:pt x="109" y="278"/>
                  </a:lnTo>
                  <a:lnTo>
                    <a:pt x="104" y="283"/>
                  </a:lnTo>
                  <a:lnTo>
                    <a:pt x="98" y="287"/>
                  </a:lnTo>
                  <a:lnTo>
                    <a:pt x="90" y="290"/>
                  </a:lnTo>
                  <a:lnTo>
                    <a:pt x="83" y="291"/>
                  </a:lnTo>
                  <a:lnTo>
                    <a:pt x="77" y="291"/>
                  </a:lnTo>
                  <a:lnTo>
                    <a:pt x="70" y="291"/>
                  </a:lnTo>
                  <a:lnTo>
                    <a:pt x="65" y="291"/>
                  </a:lnTo>
                  <a:lnTo>
                    <a:pt x="58" y="289"/>
                  </a:lnTo>
                  <a:lnTo>
                    <a:pt x="53" y="288"/>
                  </a:lnTo>
                  <a:lnTo>
                    <a:pt x="47" y="285"/>
                  </a:lnTo>
                  <a:lnTo>
                    <a:pt x="41" y="282"/>
                  </a:lnTo>
                  <a:lnTo>
                    <a:pt x="36" y="278"/>
                  </a:lnTo>
                  <a:lnTo>
                    <a:pt x="31" y="275"/>
                  </a:lnTo>
                  <a:lnTo>
                    <a:pt x="25" y="270"/>
                  </a:lnTo>
                  <a:lnTo>
                    <a:pt x="20" y="266"/>
                  </a:lnTo>
                  <a:lnTo>
                    <a:pt x="16" y="262"/>
                  </a:lnTo>
                  <a:lnTo>
                    <a:pt x="12" y="257"/>
                  </a:lnTo>
                  <a:lnTo>
                    <a:pt x="7" y="253"/>
                  </a:lnTo>
                  <a:lnTo>
                    <a:pt x="3" y="248"/>
                  </a:lnTo>
                  <a:lnTo>
                    <a:pt x="65" y="117"/>
                  </a:lnTo>
                  <a:lnTo>
                    <a:pt x="61" y="109"/>
                  </a:lnTo>
                  <a:lnTo>
                    <a:pt x="53" y="102"/>
                  </a:lnTo>
                  <a:lnTo>
                    <a:pt x="44" y="96"/>
                  </a:lnTo>
                  <a:lnTo>
                    <a:pt x="33" y="91"/>
                  </a:lnTo>
                  <a:lnTo>
                    <a:pt x="24" y="85"/>
                  </a:lnTo>
                  <a:lnTo>
                    <a:pt x="13" y="79"/>
                  </a:lnTo>
                  <a:lnTo>
                    <a:pt x="5" y="71"/>
                  </a:lnTo>
                  <a:lnTo>
                    <a:pt x="0" y="62"/>
                  </a:lnTo>
                  <a:lnTo>
                    <a:pt x="0" y="53"/>
                  </a:lnTo>
                  <a:lnTo>
                    <a:pt x="3" y="44"/>
                  </a:lnTo>
                  <a:lnTo>
                    <a:pt x="7" y="37"/>
                  </a:lnTo>
                  <a:lnTo>
                    <a:pt x="12" y="28"/>
                  </a:lnTo>
                  <a:lnTo>
                    <a:pt x="19" y="22"/>
                  </a:lnTo>
                  <a:lnTo>
                    <a:pt x="27" y="15"/>
                  </a:lnTo>
                  <a:lnTo>
                    <a:pt x="37" y="9"/>
                  </a:lnTo>
                  <a:lnTo>
                    <a:pt x="46" y="3"/>
                  </a:lnTo>
                  <a:lnTo>
                    <a:pt x="54" y="0"/>
                  </a:lnTo>
                  <a:lnTo>
                    <a:pt x="61" y="0"/>
                  </a:lnTo>
                  <a:lnTo>
                    <a:pt x="68" y="0"/>
                  </a:lnTo>
                  <a:lnTo>
                    <a:pt x="75" y="3"/>
                  </a:lnTo>
                  <a:lnTo>
                    <a:pt x="82" y="6"/>
                  </a:lnTo>
                  <a:lnTo>
                    <a:pt x="88" y="11"/>
                  </a:lnTo>
                  <a:lnTo>
                    <a:pt x="94" y="15"/>
                  </a:lnTo>
                  <a:lnTo>
                    <a:pt x="98" y="21"/>
                  </a:lnTo>
                  <a:lnTo>
                    <a:pt x="103" y="29"/>
                  </a:lnTo>
                  <a:lnTo>
                    <a:pt x="108" y="38"/>
                  </a:lnTo>
                  <a:lnTo>
                    <a:pt x="116" y="45"/>
                  </a:lnTo>
                  <a:lnTo>
                    <a:pt x="123" y="52"/>
                  </a:lnTo>
                  <a:lnTo>
                    <a:pt x="132" y="57"/>
                  </a:lnTo>
                  <a:lnTo>
                    <a:pt x="141" y="62"/>
                  </a:lnTo>
                  <a:lnTo>
                    <a:pt x="152" y="64"/>
                  </a:lnTo>
                  <a:lnTo>
                    <a:pt x="164" y="66"/>
                  </a:lnTo>
                  <a:lnTo>
                    <a:pt x="175" y="64"/>
                  </a:lnTo>
                  <a:lnTo>
                    <a:pt x="187" y="61"/>
                  </a:lnTo>
                  <a:lnTo>
                    <a:pt x="196" y="57"/>
                  </a:lnTo>
                  <a:lnTo>
                    <a:pt x="206" y="50"/>
                  </a:lnTo>
                  <a:lnTo>
                    <a:pt x="215" y="43"/>
                  </a:lnTo>
                  <a:lnTo>
                    <a:pt x="223" y="34"/>
                  </a:lnTo>
                  <a:lnTo>
                    <a:pt x="230" y="26"/>
                  </a:lnTo>
                  <a:lnTo>
                    <a:pt x="237" y="17"/>
                  </a:lnTo>
                  <a:lnTo>
                    <a:pt x="243" y="16"/>
                  </a:lnTo>
                  <a:lnTo>
                    <a:pt x="249" y="17"/>
                  </a:lnTo>
                  <a:lnTo>
                    <a:pt x="254" y="18"/>
                  </a:lnTo>
                  <a:lnTo>
                    <a:pt x="260" y="20"/>
                  </a:lnTo>
                  <a:lnTo>
                    <a:pt x="265" y="22"/>
                  </a:lnTo>
                  <a:lnTo>
                    <a:pt x="270" y="25"/>
                  </a:lnTo>
                  <a:lnTo>
                    <a:pt x="275" y="27"/>
                  </a:lnTo>
                  <a:lnTo>
                    <a:pt x="279" y="31"/>
                  </a:lnTo>
                  <a:lnTo>
                    <a:pt x="284" y="34"/>
                  </a:lnTo>
                  <a:lnTo>
                    <a:pt x="288" y="38"/>
                  </a:lnTo>
                  <a:lnTo>
                    <a:pt x="293" y="43"/>
                  </a:lnTo>
                  <a:lnTo>
                    <a:pt x="297" y="47"/>
                  </a:lnTo>
                  <a:lnTo>
                    <a:pt x="301" y="52"/>
                  </a:lnTo>
                  <a:lnTo>
                    <a:pt x="305" y="56"/>
                  </a:lnTo>
                  <a:lnTo>
                    <a:pt x="309" y="61"/>
                  </a:lnTo>
                  <a:lnTo>
                    <a:pt x="314" y="66"/>
                  </a:lnTo>
                  <a:lnTo>
                    <a:pt x="318" y="72"/>
                  </a:lnTo>
                  <a:lnTo>
                    <a:pt x="320" y="79"/>
                  </a:lnTo>
                  <a:lnTo>
                    <a:pt x="319" y="85"/>
                  </a:lnTo>
                  <a:lnTo>
                    <a:pt x="317" y="92"/>
                  </a:lnTo>
                  <a:lnTo>
                    <a:pt x="314" y="98"/>
                  </a:lnTo>
                  <a:lnTo>
                    <a:pt x="309" y="104"/>
                  </a:lnTo>
                  <a:lnTo>
                    <a:pt x="305" y="109"/>
                  </a:lnTo>
                  <a:lnTo>
                    <a:pt x="300" y="114"/>
                  </a:lnTo>
                  <a:lnTo>
                    <a:pt x="296" y="115"/>
                  </a:lnTo>
                  <a:lnTo>
                    <a:pt x="291" y="117"/>
                  </a:lnTo>
                  <a:lnTo>
                    <a:pt x="287" y="119"/>
                  </a:lnTo>
                  <a:lnTo>
                    <a:pt x="283" y="120"/>
                  </a:lnTo>
                  <a:lnTo>
                    <a:pt x="278" y="123"/>
                  </a:lnTo>
                  <a:lnTo>
                    <a:pt x="273" y="124"/>
                  </a:lnTo>
                  <a:lnTo>
                    <a:pt x="268" y="126"/>
                  </a:lnTo>
                  <a:lnTo>
                    <a:pt x="262" y="127"/>
                  </a:lnTo>
                  <a:lnTo>
                    <a:pt x="260" y="130"/>
                  </a:lnTo>
                  <a:lnTo>
                    <a:pt x="257" y="135"/>
                  </a:lnTo>
                  <a:lnTo>
                    <a:pt x="254" y="140"/>
                  </a:lnTo>
                  <a:lnTo>
                    <a:pt x="250" y="145"/>
                  </a:lnTo>
                  <a:lnTo>
                    <a:pt x="249" y="152"/>
                  </a:lnTo>
                  <a:lnTo>
                    <a:pt x="248" y="158"/>
                  </a:lnTo>
                  <a:lnTo>
                    <a:pt x="249" y="164"/>
                  </a:lnTo>
                  <a:lnTo>
                    <a:pt x="252" y="169"/>
                  </a:lnTo>
                  <a:lnTo>
                    <a:pt x="257" y="180"/>
                  </a:lnTo>
                  <a:lnTo>
                    <a:pt x="263" y="189"/>
                  </a:lnTo>
                  <a:lnTo>
                    <a:pt x="271" y="196"/>
                  </a:lnTo>
                  <a:lnTo>
                    <a:pt x="279" y="204"/>
                  </a:lnTo>
                  <a:lnTo>
                    <a:pt x="288" y="210"/>
                  </a:lnTo>
                  <a:lnTo>
                    <a:pt x="298" y="217"/>
                  </a:lnTo>
                  <a:lnTo>
                    <a:pt x="308" y="224"/>
                  </a:lnTo>
                  <a:lnTo>
                    <a:pt x="317" y="231"/>
                  </a:lnTo>
                  <a:lnTo>
                    <a:pt x="321" y="231"/>
                  </a:lnTo>
                  <a:lnTo>
                    <a:pt x="326" y="231"/>
                  </a:lnTo>
                  <a:lnTo>
                    <a:pt x="330" y="231"/>
                  </a:lnTo>
                  <a:lnTo>
                    <a:pt x="334" y="231"/>
                  </a:lnTo>
                  <a:lnTo>
                    <a:pt x="339" y="231"/>
                  </a:lnTo>
                  <a:lnTo>
                    <a:pt x="344" y="231"/>
                  </a:lnTo>
                  <a:lnTo>
                    <a:pt x="349" y="231"/>
                  </a:lnTo>
                  <a:lnTo>
                    <a:pt x="354" y="231"/>
                  </a:lnTo>
                  <a:lnTo>
                    <a:pt x="358" y="228"/>
                  </a:lnTo>
                  <a:lnTo>
                    <a:pt x="363" y="222"/>
                  </a:lnTo>
                  <a:lnTo>
                    <a:pt x="368" y="215"/>
                  </a:lnTo>
                  <a:lnTo>
                    <a:pt x="373" y="209"/>
                  </a:lnTo>
                  <a:lnTo>
                    <a:pt x="377" y="200"/>
                  </a:lnTo>
                  <a:lnTo>
                    <a:pt x="380" y="192"/>
                  </a:lnTo>
                  <a:lnTo>
                    <a:pt x="383" y="183"/>
                  </a:lnTo>
                  <a:lnTo>
                    <a:pt x="383" y="176"/>
                  </a:lnTo>
                  <a:lnTo>
                    <a:pt x="385" y="171"/>
                  </a:lnTo>
                  <a:lnTo>
                    <a:pt x="388" y="167"/>
                  </a:lnTo>
                  <a:lnTo>
                    <a:pt x="392" y="163"/>
                  </a:lnTo>
                  <a:lnTo>
                    <a:pt x="398" y="160"/>
                  </a:lnTo>
                  <a:lnTo>
                    <a:pt x="404" y="158"/>
                  </a:lnTo>
                  <a:lnTo>
                    <a:pt x="410" y="156"/>
                  </a:lnTo>
                  <a:lnTo>
                    <a:pt x="417" y="155"/>
                  </a:lnTo>
                  <a:lnTo>
                    <a:pt x="423" y="155"/>
                  </a:lnTo>
                  <a:lnTo>
                    <a:pt x="497" y="213"/>
                  </a:lnTo>
                  <a:lnTo>
                    <a:pt x="495" y="221"/>
                  </a:lnTo>
                  <a:lnTo>
                    <a:pt x="492" y="227"/>
                  </a:lnTo>
                  <a:lnTo>
                    <a:pt x="487" y="232"/>
                  </a:lnTo>
                  <a:lnTo>
                    <a:pt x="482" y="238"/>
                  </a:lnTo>
                  <a:lnTo>
                    <a:pt x="476" y="243"/>
                  </a:lnTo>
                  <a:lnTo>
                    <a:pt x="470" y="248"/>
                  </a:lnTo>
                  <a:lnTo>
                    <a:pt x="464" y="253"/>
                  </a:lnTo>
                  <a:lnTo>
                    <a:pt x="458" y="259"/>
                  </a:lnTo>
                  <a:lnTo>
                    <a:pt x="451" y="264"/>
                  </a:lnTo>
                  <a:lnTo>
                    <a:pt x="446" y="269"/>
                  </a:lnTo>
                  <a:lnTo>
                    <a:pt x="441" y="275"/>
                  </a:lnTo>
                  <a:lnTo>
                    <a:pt x="438" y="282"/>
                  </a:lnTo>
                  <a:lnTo>
                    <a:pt x="434" y="288"/>
                  </a:lnTo>
                  <a:lnTo>
                    <a:pt x="433" y="296"/>
                  </a:lnTo>
                  <a:lnTo>
                    <a:pt x="433" y="304"/>
                  </a:lnTo>
                  <a:lnTo>
                    <a:pt x="434" y="313"/>
                  </a:lnTo>
                  <a:lnTo>
                    <a:pt x="439" y="323"/>
                  </a:lnTo>
                  <a:lnTo>
                    <a:pt x="446" y="329"/>
                  </a:lnTo>
                  <a:lnTo>
                    <a:pt x="456" y="335"/>
                  </a:lnTo>
                  <a:lnTo>
                    <a:pt x="467" y="339"/>
                  </a:lnTo>
                  <a:lnTo>
                    <a:pt x="478" y="343"/>
                  </a:lnTo>
                  <a:lnTo>
                    <a:pt x="488" y="348"/>
                  </a:lnTo>
                  <a:lnTo>
                    <a:pt x="497" y="354"/>
                  </a:lnTo>
                  <a:lnTo>
                    <a:pt x="505" y="362"/>
                  </a:lnTo>
                  <a:lnTo>
                    <a:pt x="442" y="445"/>
                  </a:lnTo>
                  <a:lnTo>
                    <a:pt x="343" y="362"/>
                  </a:lnTo>
                  <a:lnTo>
                    <a:pt x="336" y="366"/>
                  </a:lnTo>
                  <a:lnTo>
                    <a:pt x="329" y="370"/>
                  </a:lnTo>
                  <a:lnTo>
                    <a:pt x="323" y="377"/>
                  </a:lnTo>
                  <a:lnTo>
                    <a:pt x="317" y="382"/>
                  </a:lnTo>
                  <a:lnTo>
                    <a:pt x="312" y="388"/>
                  </a:lnTo>
                  <a:lnTo>
                    <a:pt x="306" y="395"/>
                  </a:lnTo>
                  <a:lnTo>
                    <a:pt x="302" y="401"/>
                  </a:lnTo>
                  <a:lnTo>
                    <a:pt x="296" y="408"/>
                  </a:lnTo>
                  <a:lnTo>
                    <a:pt x="292" y="415"/>
                  </a:lnTo>
                  <a:lnTo>
                    <a:pt x="287" y="423"/>
                  </a:lnTo>
                  <a:lnTo>
                    <a:pt x="283" y="430"/>
                  </a:lnTo>
                  <a:lnTo>
                    <a:pt x="278" y="437"/>
                  </a:lnTo>
                  <a:lnTo>
                    <a:pt x="272" y="445"/>
                  </a:lnTo>
                  <a:lnTo>
                    <a:pt x="267" y="452"/>
                  </a:lnTo>
                  <a:lnTo>
                    <a:pt x="262" y="459"/>
                  </a:lnTo>
                  <a:lnTo>
                    <a:pt x="256" y="465"/>
                  </a:lnTo>
                  <a:lnTo>
                    <a:pt x="252" y="469"/>
                  </a:ln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" name="Google Shape;207;p17"/>
            <p:cNvSpPr/>
            <p:nvPr/>
          </p:nvSpPr>
          <p:spPr>
            <a:xfrm>
              <a:off x="854075" y="700087"/>
              <a:ext cx="812800" cy="808037"/>
            </a:xfrm>
            <a:custGeom>
              <a:rect b="b" l="l" r="r" t="t"/>
              <a:pathLst>
                <a:path extrusionOk="0" h="508" w="511">
                  <a:moveTo>
                    <a:pt x="98" y="508"/>
                  </a:moveTo>
                  <a:lnTo>
                    <a:pt x="86" y="504"/>
                  </a:lnTo>
                  <a:lnTo>
                    <a:pt x="76" y="498"/>
                  </a:lnTo>
                  <a:lnTo>
                    <a:pt x="67" y="492"/>
                  </a:lnTo>
                  <a:lnTo>
                    <a:pt x="60" y="483"/>
                  </a:lnTo>
                  <a:lnTo>
                    <a:pt x="53" y="474"/>
                  </a:lnTo>
                  <a:lnTo>
                    <a:pt x="49" y="463"/>
                  </a:lnTo>
                  <a:lnTo>
                    <a:pt x="45" y="451"/>
                  </a:lnTo>
                  <a:lnTo>
                    <a:pt x="43" y="439"/>
                  </a:lnTo>
                  <a:lnTo>
                    <a:pt x="49" y="432"/>
                  </a:lnTo>
                  <a:lnTo>
                    <a:pt x="58" y="425"/>
                  </a:lnTo>
                  <a:lnTo>
                    <a:pt x="68" y="418"/>
                  </a:lnTo>
                  <a:lnTo>
                    <a:pt x="78" y="413"/>
                  </a:lnTo>
                  <a:lnTo>
                    <a:pt x="88" y="407"/>
                  </a:lnTo>
                  <a:lnTo>
                    <a:pt x="98" y="399"/>
                  </a:lnTo>
                  <a:lnTo>
                    <a:pt x="106" y="391"/>
                  </a:lnTo>
                  <a:lnTo>
                    <a:pt x="113" y="380"/>
                  </a:lnTo>
                  <a:lnTo>
                    <a:pt x="112" y="370"/>
                  </a:lnTo>
                  <a:lnTo>
                    <a:pt x="109" y="360"/>
                  </a:lnTo>
                  <a:lnTo>
                    <a:pt x="105" y="352"/>
                  </a:lnTo>
                  <a:lnTo>
                    <a:pt x="100" y="344"/>
                  </a:lnTo>
                  <a:lnTo>
                    <a:pt x="93" y="337"/>
                  </a:lnTo>
                  <a:lnTo>
                    <a:pt x="87" y="330"/>
                  </a:lnTo>
                  <a:lnTo>
                    <a:pt x="79" y="324"/>
                  </a:lnTo>
                  <a:lnTo>
                    <a:pt x="71" y="318"/>
                  </a:lnTo>
                  <a:lnTo>
                    <a:pt x="62" y="313"/>
                  </a:lnTo>
                  <a:lnTo>
                    <a:pt x="53" y="308"/>
                  </a:lnTo>
                  <a:lnTo>
                    <a:pt x="44" y="302"/>
                  </a:lnTo>
                  <a:lnTo>
                    <a:pt x="35" y="297"/>
                  </a:lnTo>
                  <a:lnTo>
                    <a:pt x="25" y="291"/>
                  </a:lnTo>
                  <a:lnTo>
                    <a:pt x="17" y="286"/>
                  </a:lnTo>
                  <a:lnTo>
                    <a:pt x="7" y="280"/>
                  </a:lnTo>
                  <a:lnTo>
                    <a:pt x="0" y="273"/>
                  </a:lnTo>
                  <a:lnTo>
                    <a:pt x="0" y="268"/>
                  </a:lnTo>
                  <a:lnTo>
                    <a:pt x="0" y="263"/>
                  </a:lnTo>
                  <a:lnTo>
                    <a:pt x="2" y="258"/>
                  </a:lnTo>
                  <a:lnTo>
                    <a:pt x="4" y="253"/>
                  </a:lnTo>
                  <a:lnTo>
                    <a:pt x="7" y="248"/>
                  </a:lnTo>
                  <a:lnTo>
                    <a:pt x="10" y="244"/>
                  </a:lnTo>
                  <a:lnTo>
                    <a:pt x="13" y="239"/>
                  </a:lnTo>
                  <a:lnTo>
                    <a:pt x="17" y="234"/>
                  </a:lnTo>
                  <a:lnTo>
                    <a:pt x="20" y="230"/>
                  </a:lnTo>
                  <a:lnTo>
                    <a:pt x="24" y="225"/>
                  </a:lnTo>
                  <a:lnTo>
                    <a:pt x="29" y="220"/>
                  </a:lnTo>
                  <a:lnTo>
                    <a:pt x="32" y="216"/>
                  </a:lnTo>
                  <a:lnTo>
                    <a:pt x="37" y="210"/>
                  </a:lnTo>
                  <a:lnTo>
                    <a:pt x="40" y="205"/>
                  </a:lnTo>
                  <a:lnTo>
                    <a:pt x="43" y="201"/>
                  </a:lnTo>
                  <a:lnTo>
                    <a:pt x="46" y="195"/>
                  </a:lnTo>
                  <a:lnTo>
                    <a:pt x="51" y="190"/>
                  </a:lnTo>
                  <a:lnTo>
                    <a:pt x="58" y="186"/>
                  </a:lnTo>
                  <a:lnTo>
                    <a:pt x="65" y="184"/>
                  </a:lnTo>
                  <a:lnTo>
                    <a:pt x="73" y="184"/>
                  </a:lnTo>
                  <a:lnTo>
                    <a:pt x="82" y="186"/>
                  </a:lnTo>
                  <a:lnTo>
                    <a:pt x="91" y="187"/>
                  </a:lnTo>
                  <a:lnTo>
                    <a:pt x="100" y="191"/>
                  </a:lnTo>
                  <a:lnTo>
                    <a:pt x="109" y="195"/>
                  </a:lnTo>
                  <a:lnTo>
                    <a:pt x="114" y="199"/>
                  </a:lnTo>
                  <a:lnTo>
                    <a:pt x="120" y="205"/>
                  </a:lnTo>
                  <a:lnTo>
                    <a:pt x="124" y="210"/>
                  </a:lnTo>
                  <a:lnTo>
                    <a:pt x="130" y="216"/>
                  </a:lnTo>
                  <a:lnTo>
                    <a:pt x="136" y="222"/>
                  </a:lnTo>
                  <a:lnTo>
                    <a:pt x="143" y="228"/>
                  </a:lnTo>
                  <a:lnTo>
                    <a:pt x="150" y="233"/>
                  </a:lnTo>
                  <a:lnTo>
                    <a:pt x="160" y="237"/>
                  </a:lnTo>
                  <a:lnTo>
                    <a:pt x="166" y="236"/>
                  </a:lnTo>
                  <a:lnTo>
                    <a:pt x="173" y="234"/>
                  </a:lnTo>
                  <a:lnTo>
                    <a:pt x="179" y="232"/>
                  </a:lnTo>
                  <a:lnTo>
                    <a:pt x="186" y="230"/>
                  </a:lnTo>
                  <a:lnTo>
                    <a:pt x="193" y="228"/>
                  </a:lnTo>
                  <a:lnTo>
                    <a:pt x="200" y="225"/>
                  </a:lnTo>
                  <a:lnTo>
                    <a:pt x="207" y="223"/>
                  </a:lnTo>
                  <a:lnTo>
                    <a:pt x="215" y="220"/>
                  </a:lnTo>
                  <a:lnTo>
                    <a:pt x="218" y="213"/>
                  </a:lnTo>
                  <a:lnTo>
                    <a:pt x="224" y="205"/>
                  </a:lnTo>
                  <a:lnTo>
                    <a:pt x="230" y="198"/>
                  </a:lnTo>
                  <a:lnTo>
                    <a:pt x="235" y="190"/>
                  </a:lnTo>
                  <a:lnTo>
                    <a:pt x="239" y="182"/>
                  </a:lnTo>
                  <a:lnTo>
                    <a:pt x="242" y="174"/>
                  </a:lnTo>
                  <a:lnTo>
                    <a:pt x="242" y="165"/>
                  </a:lnTo>
                  <a:lnTo>
                    <a:pt x="238" y="156"/>
                  </a:lnTo>
                  <a:lnTo>
                    <a:pt x="235" y="151"/>
                  </a:lnTo>
                  <a:lnTo>
                    <a:pt x="230" y="147"/>
                  </a:lnTo>
                  <a:lnTo>
                    <a:pt x="226" y="143"/>
                  </a:lnTo>
                  <a:lnTo>
                    <a:pt x="220" y="140"/>
                  </a:lnTo>
                  <a:lnTo>
                    <a:pt x="215" y="136"/>
                  </a:lnTo>
                  <a:lnTo>
                    <a:pt x="209" y="134"/>
                  </a:lnTo>
                  <a:lnTo>
                    <a:pt x="203" y="132"/>
                  </a:lnTo>
                  <a:lnTo>
                    <a:pt x="196" y="129"/>
                  </a:lnTo>
                  <a:lnTo>
                    <a:pt x="189" y="127"/>
                  </a:lnTo>
                  <a:lnTo>
                    <a:pt x="183" y="125"/>
                  </a:lnTo>
                  <a:lnTo>
                    <a:pt x="176" y="122"/>
                  </a:lnTo>
                  <a:lnTo>
                    <a:pt x="170" y="121"/>
                  </a:lnTo>
                  <a:lnTo>
                    <a:pt x="164" y="117"/>
                  </a:lnTo>
                  <a:lnTo>
                    <a:pt x="158" y="114"/>
                  </a:lnTo>
                  <a:lnTo>
                    <a:pt x="153" y="111"/>
                  </a:lnTo>
                  <a:lnTo>
                    <a:pt x="148" y="106"/>
                  </a:lnTo>
                  <a:lnTo>
                    <a:pt x="143" y="98"/>
                  </a:lnTo>
                  <a:lnTo>
                    <a:pt x="142" y="90"/>
                  </a:lnTo>
                  <a:lnTo>
                    <a:pt x="142" y="80"/>
                  </a:lnTo>
                  <a:lnTo>
                    <a:pt x="145" y="72"/>
                  </a:lnTo>
                  <a:lnTo>
                    <a:pt x="149" y="64"/>
                  </a:lnTo>
                  <a:lnTo>
                    <a:pt x="156" y="57"/>
                  </a:lnTo>
                  <a:lnTo>
                    <a:pt x="163" y="50"/>
                  </a:lnTo>
                  <a:lnTo>
                    <a:pt x="172" y="46"/>
                  </a:lnTo>
                  <a:lnTo>
                    <a:pt x="177" y="43"/>
                  </a:lnTo>
                  <a:lnTo>
                    <a:pt x="183" y="39"/>
                  </a:lnTo>
                  <a:lnTo>
                    <a:pt x="187" y="36"/>
                  </a:lnTo>
                  <a:lnTo>
                    <a:pt x="193" y="31"/>
                  </a:lnTo>
                  <a:lnTo>
                    <a:pt x="199" y="27"/>
                  </a:lnTo>
                  <a:lnTo>
                    <a:pt x="205" y="23"/>
                  </a:lnTo>
                  <a:lnTo>
                    <a:pt x="211" y="18"/>
                  </a:lnTo>
                  <a:lnTo>
                    <a:pt x="218" y="14"/>
                  </a:lnTo>
                  <a:lnTo>
                    <a:pt x="226" y="18"/>
                  </a:lnTo>
                  <a:lnTo>
                    <a:pt x="235" y="22"/>
                  </a:lnTo>
                  <a:lnTo>
                    <a:pt x="243" y="28"/>
                  </a:lnTo>
                  <a:lnTo>
                    <a:pt x="251" y="34"/>
                  </a:lnTo>
                  <a:lnTo>
                    <a:pt x="259" y="40"/>
                  </a:lnTo>
                  <a:lnTo>
                    <a:pt x="267" y="47"/>
                  </a:lnTo>
                  <a:lnTo>
                    <a:pt x="277" y="54"/>
                  </a:lnTo>
                  <a:lnTo>
                    <a:pt x="286" y="60"/>
                  </a:lnTo>
                  <a:lnTo>
                    <a:pt x="294" y="65"/>
                  </a:lnTo>
                  <a:lnTo>
                    <a:pt x="304" y="69"/>
                  </a:lnTo>
                  <a:lnTo>
                    <a:pt x="314" y="72"/>
                  </a:lnTo>
                  <a:lnTo>
                    <a:pt x="324" y="75"/>
                  </a:lnTo>
                  <a:lnTo>
                    <a:pt x="334" y="74"/>
                  </a:lnTo>
                  <a:lnTo>
                    <a:pt x="344" y="72"/>
                  </a:lnTo>
                  <a:lnTo>
                    <a:pt x="355" y="68"/>
                  </a:lnTo>
                  <a:lnTo>
                    <a:pt x="367" y="60"/>
                  </a:lnTo>
                  <a:lnTo>
                    <a:pt x="373" y="54"/>
                  </a:lnTo>
                  <a:lnTo>
                    <a:pt x="378" y="46"/>
                  </a:lnTo>
                  <a:lnTo>
                    <a:pt x="382" y="36"/>
                  </a:lnTo>
                  <a:lnTo>
                    <a:pt x="387" y="27"/>
                  </a:lnTo>
                  <a:lnTo>
                    <a:pt x="393" y="18"/>
                  </a:lnTo>
                  <a:lnTo>
                    <a:pt x="401" y="10"/>
                  </a:lnTo>
                  <a:lnTo>
                    <a:pt x="411" y="3"/>
                  </a:lnTo>
                  <a:lnTo>
                    <a:pt x="422" y="0"/>
                  </a:lnTo>
                  <a:lnTo>
                    <a:pt x="432" y="3"/>
                  </a:lnTo>
                  <a:lnTo>
                    <a:pt x="442" y="6"/>
                  </a:lnTo>
                  <a:lnTo>
                    <a:pt x="453" y="10"/>
                  </a:lnTo>
                  <a:lnTo>
                    <a:pt x="463" y="15"/>
                  </a:lnTo>
                  <a:lnTo>
                    <a:pt x="472" y="21"/>
                  </a:lnTo>
                  <a:lnTo>
                    <a:pt x="479" y="28"/>
                  </a:lnTo>
                  <a:lnTo>
                    <a:pt x="486" y="36"/>
                  </a:lnTo>
                  <a:lnTo>
                    <a:pt x="492" y="46"/>
                  </a:lnTo>
                  <a:lnTo>
                    <a:pt x="493" y="54"/>
                  </a:lnTo>
                  <a:lnTo>
                    <a:pt x="492" y="61"/>
                  </a:lnTo>
                  <a:lnTo>
                    <a:pt x="489" y="68"/>
                  </a:lnTo>
                  <a:lnTo>
                    <a:pt x="485" y="73"/>
                  </a:lnTo>
                  <a:lnTo>
                    <a:pt x="479" y="79"/>
                  </a:lnTo>
                  <a:lnTo>
                    <a:pt x="473" y="83"/>
                  </a:lnTo>
                  <a:lnTo>
                    <a:pt x="466" y="88"/>
                  </a:lnTo>
                  <a:lnTo>
                    <a:pt x="458" y="93"/>
                  </a:lnTo>
                  <a:lnTo>
                    <a:pt x="451" y="97"/>
                  </a:lnTo>
                  <a:lnTo>
                    <a:pt x="443" y="101"/>
                  </a:lnTo>
                  <a:lnTo>
                    <a:pt x="437" y="107"/>
                  </a:lnTo>
                  <a:lnTo>
                    <a:pt x="431" y="112"/>
                  </a:lnTo>
                  <a:lnTo>
                    <a:pt x="427" y="118"/>
                  </a:lnTo>
                  <a:lnTo>
                    <a:pt x="423" y="125"/>
                  </a:lnTo>
                  <a:lnTo>
                    <a:pt x="422" y="133"/>
                  </a:lnTo>
                  <a:lnTo>
                    <a:pt x="422" y="142"/>
                  </a:lnTo>
                  <a:lnTo>
                    <a:pt x="511" y="227"/>
                  </a:lnTo>
                  <a:lnTo>
                    <a:pt x="429" y="316"/>
                  </a:lnTo>
                  <a:lnTo>
                    <a:pt x="419" y="317"/>
                  </a:lnTo>
                  <a:lnTo>
                    <a:pt x="411" y="315"/>
                  </a:lnTo>
                  <a:lnTo>
                    <a:pt x="402" y="312"/>
                  </a:lnTo>
                  <a:lnTo>
                    <a:pt x="395" y="308"/>
                  </a:lnTo>
                  <a:lnTo>
                    <a:pt x="388" y="302"/>
                  </a:lnTo>
                  <a:lnTo>
                    <a:pt x="382" y="295"/>
                  </a:lnTo>
                  <a:lnTo>
                    <a:pt x="376" y="288"/>
                  </a:lnTo>
                  <a:lnTo>
                    <a:pt x="370" y="281"/>
                  </a:lnTo>
                  <a:lnTo>
                    <a:pt x="364" y="273"/>
                  </a:lnTo>
                  <a:lnTo>
                    <a:pt x="358" y="266"/>
                  </a:lnTo>
                  <a:lnTo>
                    <a:pt x="351" y="260"/>
                  </a:lnTo>
                  <a:lnTo>
                    <a:pt x="344" y="255"/>
                  </a:lnTo>
                  <a:lnTo>
                    <a:pt x="336" y="250"/>
                  </a:lnTo>
                  <a:lnTo>
                    <a:pt x="327" y="248"/>
                  </a:lnTo>
                  <a:lnTo>
                    <a:pt x="317" y="247"/>
                  </a:lnTo>
                  <a:lnTo>
                    <a:pt x="305" y="248"/>
                  </a:lnTo>
                  <a:lnTo>
                    <a:pt x="299" y="252"/>
                  </a:lnTo>
                  <a:lnTo>
                    <a:pt x="293" y="255"/>
                  </a:lnTo>
                  <a:lnTo>
                    <a:pt x="287" y="260"/>
                  </a:lnTo>
                  <a:lnTo>
                    <a:pt x="281" y="265"/>
                  </a:lnTo>
                  <a:lnTo>
                    <a:pt x="275" y="270"/>
                  </a:lnTo>
                  <a:lnTo>
                    <a:pt x="270" y="275"/>
                  </a:lnTo>
                  <a:lnTo>
                    <a:pt x="265" y="281"/>
                  </a:lnTo>
                  <a:lnTo>
                    <a:pt x="260" y="288"/>
                  </a:lnTo>
                  <a:lnTo>
                    <a:pt x="255" y="294"/>
                  </a:lnTo>
                  <a:lnTo>
                    <a:pt x="251" y="300"/>
                  </a:lnTo>
                  <a:lnTo>
                    <a:pt x="247" y="308"/>
                  </a:lnTo>
                  <a:lnTo>
                    <a:pt x="244" y="315"/>
                  </a:lnTo>
                  <a:lnTo>
                    <a:pt x="242" y="323"/>
                  </a:lnTo>
                  <a:lnTo>
                    <a:pt x="239" y="331"/>
                  </a:lnTo>
                  <a:lnTo>
                    <a:pt x="238" y="339"/>
                  </a:lnTo>
                  <a:lnTo>
                    <a:pt x="238" y="348"/>
                  </a:lnTo>
                  <a:lnTo>
                    <a:pt x="241" y="353"/>
                  </a:lnTo>
                  <a:lnTo>
                    <a:pt x="244" y="356"/>
                  </a:lnTo>
                  <a:lnTo>
                    <a:pt x="248" y="360"/>
                  </a:lnTo>
                  <a:lnTo>
                    <a:pt x="252" y="362"/>
                  </a:lnTo>
                  <a:lnTo>
                    <a:pt x="257" y="364"/>
                  </a:lnTo>
                  <a:lnTo>
                    <a:pt x="262" y="366"/>
                  </a:lnTo>
                  <a:lnTo>
                    <a:pt x="267" y="367"/>
                  </a:lnTo>
                  <a:lnTo>
                    <a:pt x="274" y="368"/>
                  </a:lnTo>
                  <a:lnTo>
                    <a:pt x="279" y="368"/>
                  </a:lnTo>
                  <a:lnTo>
                    <a:pt x="285" y="369"/>
                  </a:lnTo>
                  <a:lnTo>
                    <a:pt x="292" y="370"/>
                  </a:lnTo>
                  <a:lnTo>
                    <a:pt x="298" y="370"/>
                  </a:lnTo>
                  <a:lnTo>
                    <a:pt x="304" y="370"/>
                  </a:lnTo>
                  <a:lnTo>
                    <a:pt x="309" y="371"/>
                  </a:lnTo>
                  <a:lnTo>
                    <a:pt x="315" y="371"/>
                  </a:lnTo>
                  <a:lnTo>
                    <a:pt x="320" y="373"/>
                  </a:lnTo>
                  <a:lnTo>
                    <a:pt x="330" y="376"/>
                  </a:lnTo>
                  <a:lnTo>
                    <a:pt x="337" y="382"/>
                  </a:lnTo>
                  <a:lnTo>
                    <a:pt x="344" y="389"/>
                  </a:lnTo>
                  <a:lnTo>
                    <a:pt x="349" y="398"/>
                  </a:lnTo>
                  <a:lnTo>
                    <a:pt x="353" y="407"/>
                  </a:lnTo>
                  <a:lnTo>
                    <a:pt x="355" y="417"/>
                  </a:lnTo>
                  <a:lnTo>
                    <a:pt x="356" y="427"/>
                  </a:lnTo>
                  <a:lnTo>
                    <a:pt x="355" y="436"/>
                  </a:lnTo>
                  <a:lnTo>
                    <a:pt x="352" y="443"/>
                  </a:lnTo>
                  <a:lnTo>
                    <a:pt x="348" y="448"/>
                  </a:lnTo>
                  <a:lnTo>
                    <a:pt x="343" y="453"/>
                  </a:lnTo>
                  <a:lnTo>
                    <a:pt x="339" y="458"/>
                  </a:lnTo>
                  <a:lnTo>
                    <a:pt x="334" y="462"/>
                  </a:lnTo>
                  <a:lnTo>
                    <a:pt x="330" y="468"/>
                  </a:lnTo>
                  <a:lnTo>
                    <a:pt x="324" y="473"/>
                  </a:lnTo>
                  <a:lnTo>
                    <a:pt x="320" y="479"/>
                  </a:lnTo>
                  <a:lnTo>
                    <a:pt x="311" y="479"/>
                  </a:lnTo>
                  <a:lnTo>
                    <a:pt x="304" y="477"/>
                  </a:lnTo>
                  <a:lnTo>
                    <a:pt x="295" y="474"/>
                  </a:lnTo>
                  <a:lnTo>
                    <a:pt x="286" y="470"/>
                  </a:lnTo>
                  <a:lnTo>
                    <a:pt x="278" y="465"/>
                  </a:lnTo>
                  <a:lnTo>
                    <a:pt x="268" y="461"/>
                  </a:lnTo>
                  <a:lnTo>
                    <a:pt x="259" y="455"/>
                  </a:lnTo>
                  <a:lnTo>
                    <a:pt x="250" y="450"/>
                  </a:lnTo>
                  <a:lnTo>
                    <a:pt x="241" y="445"/>
                  </a:lnTo>
                  <a:lnTo>
                    <a:pt x="231" y="441"/>
                  </a:lnTo>
                  <a:lnTo>
                    <a:pt x="222" y="437"/>
                  </a:lnTo>
                  <a:lnTo>
                    <a:pt x="211" y="435"/>
                  </a:lnTo>
                  <a:lnTo>
                    <a:pt x="202" y="432"/>
                  </a:lnTo>
                  <a:lnTo>
                    <a:pt x="193" y="432"/>
                  </a:lnTo>
                  <a:lnTo>
                    <a:pt x="182" y="433"/>
                  </a:lnTo>
                  <a:lnTo>
                    <a:pt x="172" y="436"/>
                  </a:lnTo>
                  <a:lnTo>
                    <a:pt x="98" y="508"/>
                  </a:ln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" name="Google Shape;208;p17"/>
            <p:cNvSpPr/>
            <p:nvPr/>
          </p:nvSpPr>
          <p:spPr>
            <a:xfrm>
              <a:off x="728662" y="3721100"/>
              <a:ext cx="803275" cy="746125"/>
            </a:xfrm>
            <a:custGeom>
              <a:rect b="b" l="l" r="r" t="t"/>
              <a:pathLst>
                <a:path extrusionOk="0" h="469" w="505">
                  <a:moveTo>
                    <a:pt x="252" y="469"/>
                  </a:moveTo>
                  <a:lnTo>
                    <a:pt x="245" y="463"/>
                  </a:lnTo>
                  <a:lnTo>
                    <a:pt x="237" y="458"/>
                  </a:lnTo>
                  <a:lnTo>
                    <a:pt x="229" y="453"/>
                  </a:lnTo>
                  <a:lnTo>
                    <a:pt x="221" y="447"/>
                  </a:lnTo>
                  <a:lnTo>
                    <a:pt x="214" y="441"/>
                  </a:lnTo>
                  <a:lnTo>
                    <a:pt x="207" y="435"/>
                  </a:lnTo>
                  <a:lnTo>
                    <a:pt x="200" y="429"/>
                  </a:lnTo>
                  <a:lnTo>
                    <a:pt x="193" y="423"/>
                  </a:lnTo>
                  <a:lnTo>
                    <a:pt x="187" y="416"/>
                  </a:lnTo>
                  <a:lnTo>
                    <a:pt x="181" y="409"/>
                  </a:lnTo>
                  <a:lnTo>
                    <a:pt x="175" y="402"/>
                  </a:lnTo>
                  <a:lnTo>
                    <a:pt x="171" y="394"/>
                  </a:lnTo>
                  <a:lnTo>
                    <a:pt x="166" y="386"/>
                  </a:lnTo>
                  <a:lnTo>
                    <a:pt x="162" y="377"/>
                  </a:lnTo>
                  <a:lnTo>
                    <a:pt x="158" y="368"/>
                  </a:lnTo>
                  <a:lnTo>
                    <a:pt x="156" y="359"/>
                  </a:lnTo>
                  <a:lnTo>
                    <a:pt x="245" y="290"/>
                  </a:lnTo>
                  <a:lnTo>
                    <a:pt x="242" y="282"/>
                  </a:lnTo>
                  <a:lnTo>
                    <a:pt x="241" y="275"/>
                  </a:lnTo>
                  <a:lnTo>
                    <a:pt x="237" y="267"/>
                  </a:lnTo>
                  <a:lnTo>
                    <a:pt x="233" y="261"/>
                  </a:lnTo>
                  <a:lnTo>
                    <a:pt x="229" y="254"/>
                  </a:lnTo>
                  <a:lnTo>
                    <a:pt x="224" y="248"/>
                  </a:lnTo>
                  <a:lnTo>
                    <a:pt x="218" y="242"/>
                  </a:lnTo>
                  <a:lnTo>
                    <a:pt x="212" y="237"/>
                  </a:lnTo>
                  <a:lnTo>
                    <a:pt x="205" y="232"/>
                  </a:lnTo>
                  <a:lnTo>
                    <a:pt x="198" y="228"/>
                  </a:lnTo>
                  <a:lnTo>
                    <a:pt x="191" y="223"/>
                  </a:lnTo>
                  <a:lnTo>
                    <a:pt x="183" y="219"/>
                  </a:lnTo>
                  <a:lnTo>
                    <a:pt x="175" y="216"/>
                  </a:lnTo>
                  <a:lnTo>
                    <a:pt x="166" y="214"/>
                  </a:lnTo>
                  <a:lnTo>
                    <a:pt x="158" y="212"/>
                  </a:lnTo>
                  <a:lnTo>
                    <a:pt x="150" y="210"/>
                  </a:lnTo>
                  <a:lnTo>
                    <a:pt x="144" y="213"/>
                  </a:lnTo>
                  <a:lnTo>
                    <a:pt x="139" y="217"/>
                  </a:lnTo>
                  <a:lnTo>
                    <a:pt x="135" y="221"/>
                  </a:lnTo>
                  <a:lnTo>
                    <a:pt x="133" y="227"/>
                  </a:lnTo>
                  <a:lnTo>
                    <a:pt x="129" y="232"/>
                  </a:lnTo>
                  <a:lnTo>
                    <a:pt x="128" y="238"/>
                  </a:lnTo>
                  <a:lnTo>
                    <a:pt x="126" y="244"/>
                  </a:lnTo>
                  <a:lnTo>
                    <a:pt x="125" y="250"/>
                  </a:lnTo>
                  <a:lnTo>
                    <a:pt x="122" y="256"/>
                  </a:lnTo>
                  <a:lnTo>
                    <a:pt x="120" y="262"/>
                  </a:lnTo>
                  <a:lnTo>
                    <a:pt x="116" y="268"/>
                  </a:lnTo>
                  <a:lnTo>
                    <a:pt x="113" y="273"/>
                  </a:lnTo>
                  <a:lnTo>
                    <a:pt x="109" y="278"/>
                  </a:lnTo>
                  <a:lnTo>
                    <a:pt x="104" y="283"/>
                  </a:lnTo>
                  <a:lnTo>
                    <a:pt x="98" y="287"/>
                  </a:lnTo>
                  <a:lnTo>
                    <a:pt x="90" y="290"/>
                  </a:lnTo>
                  <a:lnTo>
                    <a:pt x="83" y="291"/>
                  </a:lnTo>
                  <a:lnTo>
                    <a:pt x="77" y="291"/>
                  </a:lnTo>
                  <a:lnTo>
                    <a:pt x="70" y="291"/>
                  </a:lnTo>
                  <a:lnTo>
                    <a:pt x="65" y="291"/>
                  </a:lnTo>
                  <a:lnTo>
                    <a:pt x="58" y="289"/>
                  </a:lnTo>
                  <a:lnTo>
                    <a:pt x="53" y="288"/>
                  </a:lnTo>
                  <a:lnTo>
                    <a:pt x="47" y="285"/>
                  </a:lnTo>
                  <a:lnTo>
                    <a:pt x="41" y="282"/>
                  </a:lnTo>
                  <a:lnTo>
                    <a:pt x="36" y="278"/>
                  </a:lnTo>
                  <a:lnTo>
                    <a:pt x="31" y="275"/>
                  </a:lnTo>
                  <a:lnTo>
                    <a:pt x="25" y="270"/>
                  </a:lnTo>
                  <a:lnTo>
                    <a:pt x="20" y="266"/>
                  </a:lnTo>
                  <a:lnTo>
                    <a:pt x="16" y="262"/>
                  </a:lnTo>
                  <a:lnTo>
                    <a:pt x="12" y="257"/>
                  </a:lnTo>
                  <a:lnTo>
                    <a:pt x="7" y="253"/>
                  </a:lnTo>
                  <a:lnTo>
                    <a:pt x="3" y="248"/>
                  </a:lnTo>
                  <a:lnTo>
                    <a:pt x="65" y="117"/>
                  </a:lnTo>
                  <a:lnTo>
                    <a:pt x="61" y="109"/>
                  </a:lnTo>
                  <a:lnTo>
                    <a:pt x="53" y="102"/>
                  </a:lnTo>
                  <a:lnTo>
                    <a:pt x="44" y="96"/>
                  </a:lnTo>
                  <a:lnTo>
                    <a:pt x="33" y="91"/>
                  </a:lnTo>
                  <a:lnTo>
                    <a:pt x="24" y="85"/>
                  </a:lnTo>
                  <a:lnTo>
                    <a:pt x="13" y="79"/>
                  </a:lnTo>
                  <a:lnTo>
                    <a:pt x="5" y="71"/>
                  </a:lnTo>
                  <a:lnTo>
                    <a:pt x="0" y="62"/>
                  </a:lnTo>
                  <a:lnTo>
                    <a:pt x="0" y="53"/>
                  </a:lnTo>
                  <a:lnTo>
                    <a:pt x="3" y="44"/>
                  </a:lnTo>
                  <a:lnTo>
                    <a:pt x="7" y="37"/>
                  </a:lnTo>
                  <a:lnTo>
                    <a:pt x="12" y="28"/>
                  </a:lnTo>
                  <a:lnTo>
                    <a:pt x="19" y="22"/>
                  </a:lnTo>
                  <a:lnTo>
                    <a:pt x="27" y="15"/>
                  </a:lnTo>
                  <a:lnTo>
                    <a:pt x="37" y="9"/>
                  </a:lnTo>
                  <a:lnTo>
                    <a:pt x="46" y="3"/>
                  </a:lnTo>
                  <a:lnTo>
                    <a:pt x="54" y="0"/>
                  </a:lnTo>
                  <a:lnTo>
                    <a:pt x="61" y="0"/>
                  </a:lnTo>
                  <a:lnTo>
                    <a:pt x="68" y="0"/>
                  </a:lnTo>
                  <a:lnTo>
                    <a:pt x="75" y="3"/>
                  </a:lnTo>
                  <a:lnTo>
                    <a:pt x="82" y="6"/>
                  </a:lnTo>
                  <a:lnTo>
                    <a:pt x="88" y="11"/>
                  </a:lnTo>
                  <a:lnTo>
                    <a:pt x="94" y="15"/>
                  </a:lnTo>
                  <a:lnTo>
                    <a:pt x="98" y="21"/>
                  </a:lnTo>
                  <a:lnTo>
                    <a:pt x="103" y="29"/>
                  </a:lnTo>
                  <a:lnTo>
                    <a:pt x="108" y="38"/>
                  </a:lnTo>
                  <a:lnTo>
                    <a:pt x="116" y="45"/>
                  </a:lnTo>
                  <a:lnTo>
                    <a:pt x="123" y="52"/>
                  </a:lnTo>
                  <a:lnTo>
                    <a:pt x="132" y="57"/>
                  </a:lnTo>
                  <a:lnTo>
                    <a:pt x="141" y="62"/>
                  </a:lnTo>
                  <a:lnTo>
                    <a:pt x="152" y="64"/>
                  </a:lnTo>
                  <a:lnTo>
                    <a:pt x="164" y="66"/>
                  </a:lnTo>
                  <a:lnTo>
                    <a:pt x="175" y="64"/>
                  </a:lnTo>
                  <a:lnTo>
                    <a:pt x="187" y="61"/>
                  </a:lnTo>
                  <a:lnTo>
                    <a:pt x="196" y="57"/>
                  </a:lnTo>
                  <a:lnTo>
                    <a:pt x="206" y="50"/>
                  </a:lnTo>
                  <a:lnTo>
                    <a:pt x="215" y="43"/>
                  </a:lnTo>
                  <a:lnTo>
                    <a:pt x="223" y="34"/>
                  </a:lnTo>
                  <a:lnTo>
                    <a:pt x="230" y="26"/>
                  </a:lnTo>
                  <a:lnTo>
                    <a:pt x="237" y="17"/>
                  </a:lnTo>
                  <a:lnTo>
                    <a:pt x="243" y="16"/>
                  </a:lnTo>
                  <a:lnTo>
                    <a:pt x="249" y="17"/>
                  </a:lnTo>
                  <a:lnTo>
                    <a:pt x="254" y="18"/>
                  </a:lnTo>
                  <a:lnTo>
                    <a:pt x="260" y="20"/>
                  </a:lnTo>
                  <a:lnTo>
                    <a:pt x="265" y="22"/>
                  </a:lnTo>
                  <a:lnTo>
                    <a:pt x="270" y="25"/>
                  </a:lnTo>
                  <a:lnTo>
                    <a:pt x="275" y="27"/>
                  </a:lnTo>
                  <a:lnTo>
                    <a:pt x="279" y="31"/>
                  </a:lnTo>
                  <a:lnTo>
                    <a:pt x="284" y="34"/>
                  </a:lnTo>
                  <a:lnTo>
                    <a:pt x="288" y="38"/>
                  </a:lnTo>
                  <a:lnTo>
                    <a:pt x="293" y="43"/>
                  </a:lnTo>
                  <a:lnTo>
                    <a:pt x="297" y="47"/>
                  </a:lnTo>
                  <a:lnTo>
                    <a:pt x="301" y="52"/>
                  </a:lnTo>
                  <a:lnTo>
                    <a:pt x="305" y="56"/>
                  </a:lnTo>
                  <a:lnTo>
                    <a:pt x="309" y="61"/>
                  </a:lnTo>
                  <a:lnTo>
                    <a:pt x="314" y="66"/>
                  </a:lnTo>
                  <a:lnTo>
                    <a:pt x="318" y="72"/>
                  </a:lnTo>
                  <a:lnTo>
                    <a:pt x="320" y="79"/>
                  </a:lnTo>
                  <a:lnTo>
                    <a:pt x="319" y="85"/>
                  </a:lnTo>
                  <a:lnTo>
                    <a:pt x="317" y="92"/>
                  </a:lnTo>
                  <a:lnTo>
                    <a:pt x="314" y="98"/>
                  </a:lnTo>
                  <a:lnTo>
                    <a:pt x="309" y="104"/>
                  </a:lnTo>
                  <a:lnTo>
                    <a:pt x="305" y="109"/>
                  </a:lnTo>
                  <a:lnTo>
                    <a:pt x="300" y="114"/>
                  </a:lnTo>
                  <a:lnTo>
                    <a:pt x="296" y="115"/>
                  </a:lnTo>
                  <a:lnTo>
                    <a:pt x="291" y="117"/>
                  </a:lnTo>
                  <a:lnTo>
                    <a:pt x="287" y="119"/>
                  </a:lnTo>
                  <a:lnTo>
                    <a:pt x="283" y="120"/>
                  </a:lnTo>
                  <a:lnTo>
                    <a:pt x="278" y="123"/>
                  </a:lnTo>
                  <a:lnTo>
                    <a:pt x="273" y="124"/>
                  </a:lnTo>
                  <a:lnTo>
                    <a:pt x="268" y="126"/>
                  </a:lnTo>
                  <a:lnTo>
                    <a:pt x="262" y="127"/>
                  </a:lnTo>
                  <a:lnTo>
                    <a:pt x="260" y="130"/>
                  </a:lnTo>
                  <a:lnTo>
                    <a:pt x="257" y="135"/>
                  </a:lnTo>
                  <a:lnTo>
                    <a:pt x="254" y="140"/>
                  </a:lnTo>
                  <a:lnTo>
                    <a:pt x="250" y="145"/>
                  </a:lnTo>
                  <a:lnTo>
                    <a:pt x="249" y="152"/>
                  </a:lnTo>
                  <a:lnTo>
                    <a:pt x="248" y="158"/>
                  </a:lnTo>
                  <a:lnTo>
                    <a:pt x="249" y="164"/>
                  </a:lnTo>
                  <a:lnTo>
                    <a:pt x="252" y="169"/>
                  </a:lnTo>
                  <a:lnTo>
                    <a:pt x="257" y="180"/>
                  </a:lnTo>
                  <a:lnTo>
                    <a:pt x="263" y="189"/>
                  </a:lnTo>
                  <a:lnTo>
                    <a:pt x="271" y="196"/>
                  </a:lnTo>
                  <a:lnTo>
                    <a:pt x="279" y="204"/>
                  </a:lnTo>
                  <a:lnTo>
                    <a:pt x="288" y="210"/>
                  </a:lnTo>
                  <a:lnTo>
                    <a:pt x="298" y="217"/>
                  </a:lnTo>
                  <a:lnTo>
                    <a:pt x="308" y="224"/>
                  </a:lnTo>
                  <a:lnTo>
                    <a:pt x="317" y="231"/>
                  </a:lnTo>
                  <a:lnTo>
                    <a:pt x="321" y="231"/>
                  </a:lnTo>
                  <a:lnTo>
                    <a:pt x="326" y="231"/>
                  </a:lnTo>
                  <a:lnTo>
                    <a:pt x="330" y="231"/>
                  </a:lnTo>
                  <a:lnTo>
                    <a:pt x="334" y="231"/>
                  </a:lnTo>
                  <a:lnTo>
                    <a:pt x="339" y="231"/>
                  </a:lnTo>
                  <a:lnTo>
                    <a:pt x="344" y="231"/>
                  </a:lnTo>
                  <a:lnTo>
                    <a:pt x="349" y="231"/>
                  </a:lnTo>
                  <a:lnTo>
                    <a:pt x="354" y="231"/>
                  </a:lnTo>
                  <a:lnTo>
                    <a:pt x="358" y="228"/>
                  </a:lnTo>
                  <a:lnTo>
                    <a:pt x="363" y="222"/>
                  </a:lnTo>
                  <a:lnTo>
                    <a:pt x="368" y="215"/>
                  </a:lnTo>
                  <a:lnTo>
                    <a:pt x="373" y="209"/>
                  </a:lnTo>
                  <a:lnTo>
                    <a:pt x="377" y="200"/>
                  </a:lnTo>
                  <a:lnTo>
                    <a:pt x="380" y="192"/>
                  </a:lnTo>
                  <a:lnTo>
                    <a:pt x="383" y="183"/>
                  </a:lnTo>
                  <a:lnTo>
                    <a:pt x="383" y="176"/>
                  </a:lnTo>
                  <a:lnTo>
                    <a:pt x="385" y="171"/>
                  </a:lnTo>
                  <a:lnTo>
                    <a:pt x="388" y="167"/>
                  </a:lnTo>
                  <a:lnTo>
                    <a:pt x="392" y="163"/>
                  </a:lnTo>
                  <a:lnTo>
                    <a:pt x="398" y="160"/>
                  </a:lnTo>
                  <a:lnTo>
                    <a:pt x="404" y="158"/>
                  </a:lnTo>
                  <a:lnTo>
                    <a:pt x="410" y="156"/>
                  </a:lnTo>
                  <a:lnTo>
                    <a:pt x="417" y="155"/>
                  </a:lnTo>
                  <a:lnTo>
                    <a:pt x="423" y="155"/>
                  </a:lnTo>
                  <a:lnTo>
                    <a:pt x="497" y="213"/>
                  </a:lnTo>
                  <a:lnTo>
                    <a:pt x="495" y="221"/>
                  </a:lnTo>
                  <a:lnTo>
                    <a:pt x="492" y="227"/>
                  </a:lnTo>
                  <a:lnTo>
                    <a:pt x="487" y="232"/>
                  </a:lnTo>
                  <a:lnTo>
                    <a:pt x="482" y="238"/>
                  </a:lnTo>
                  <a:lnTo>
                    <a:pt x="476" y="243"/>
                  </a:lnTo>
                  <a:lnTo>
                    <a:pt x="470" y="248"/>
                  </a:lnTo>
                  <a:lnTo>
                    <a:pt x="464" y="253"/>
                  </a:lnTo>
                  <a:lnTo>
                    <a:pt x="458" y="259"/>
                  </a:lnTo>
                  <a:lnTo>
                    <a:pt x="451" y="264"/>
                  </a:lnTo>
                  <a:lnTo>
                    <a:pt x="446" y="269"/>
                  </a:lnTo>
                  <a:lnTo>
                    <a:pt x="441" y="275"/>
                  </a:lnTo>
                  <a:lnTo>
                    <a:pt x="438" y="282"/>
                  </a:lnTo>
                  <a:lnTo>
                    <a:pt x="434" y="288"/>
                  </a:lnTo>
                  <a:lnTo>
                    <a:pt x="433" y="296"/>
                  </a:lnTo>
                  <a:lnTo>
                    <a:pt x="433" y="304"/>
                  </a:lnTo>
                  <a:lnTo>
                    <a:pt x="434" y="313"/>
                  </a:lnTo>
                  <a:lnTo>
                    <a:pt x="439" y="323"/>
                  </a:lnTo>
                  <a:lnTo>
                    <a:pt x="446" y="329"/>
                  </a:lnTo>
                  <a:lnTo>
                    <a:pt x="456" y="335"/>
                  </a:lnTo>
                  <a:lnTo>
                    <a:pt x="467" y="339"/>
                  </a:lnTo>
                  <a:lnTo>
                    <a:pt x="478" y="343"/>
                  </a:lnTo>
                  <a:lnTo>
                    <a:pt x="488" y="348"/>
                  </a:lnTo>
                  <a:lnTo>
                    <a:pt x="497" y="354"/>
                  </a:lnTo>
                  <a:lnTo>
                    <a:pt x="505" y="362"/>
                  </a:lnTo>
                  <a:lnTo>
                    <a:pt x="442" y="445"/>
                  </a:lnTo>
                  <a:lnTo>
                    <a:pt x="343" y="362"/>
                  </a:lnTo>
                  <a:lnTo>
                    <a:pt x="336" y="366"/>
                  </a:lnTo>
                  <a:lnTo>
                    <a:pt x="329" y="370"/>
                  </a:lnTo>
                  <a:lnTo>
                    <a:pt x="323" y="377"/>
                  </a:lnTo>
                  <a:lnTo>
                    <a:pt x="317" y="382"/>
                  </a:lnTo>
                  <a:lnTo>
                    <a:pt x="312" y="388"/>
                  </a:lnTo>
                  <a:lnTo>
                    <a:pt x="306" y="395"/>
                  </a:lnTo>
                  <a:lnTo>
                    <a:pt x="302" y="401"/>
                  </a:lnTo>
                  <a:lnTo>
                    <a:pt x="296" y="408"/>
                  </a:lnTo>
                  <a:lnTo>
                    <a:pt x="292" y="415"/>
                  </a:lnTo>
                  <a:lnTo>
                    <a:pt x="287" y="423"/>
                  </a:lnTo>
                  <a:lnTo>
                    <a:pt x="283" y="430"/>
                  </a:lnTo>
                  <a:lnTo>
                    <a:pt x="278" y="437"/>
                  </a:lnTo>
                  <a:lnTo>
                    <a:pt x="272" y="445"/>
                  </a:lnTo>
                  <a:lnTo>
                    <a:pt x="267" y="452"/>
                  </a:lnTo>
                  <a:lnTo>
                    <a:pt x="262" y="459"/>
                  </a:lnTo>
                  <a:lnTo>
                    <a:pt x="256" y="465"/>
                  </a:lnTo>
                  <a:lnTo>
                    <a:pt x="252" y="469"/>
                  </a:ln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" name="Google Shape;209;p17"/>
            <p:cNvSpPr/>
            <p:nvPr/>
          </p:nvSpPr>
          <p:spPr>
            <a:xfrm>
              <a:off x="757237" y="4578350"/>
              <a:ext cx="709612" cy="825500"/>
            </a:xfrm>
            <a:custGeom>
              <a:rect b="b" l="l" r="r" t="t"/>
              <a:pathLst>
                <a:path extrusionOk="0" h="519" w="446">
                  <a:moveTo>
                    <a:pt x="272" y="519"/>
                  </a:moveTo>
                  <a:lnTo>
                    <a:pt x="265" y="512"/>
                  </a:lnTo>
                  <a:lnTo>
                    <a:pt x="259" y="505"/>
                  </a:lnTo>
                  <a:lnTo>
                    <a:pt x="254" y="495"/>
                  </a:lnTo>
                  <a:lnTo>
                    <a:pt x="252" y="486"/>
                  </a:lnTo>
                  <a:lnTo>
                    <a:pt x="248" y="475"/>
                  </a:lnTo>
                  <a:lnTo>
                    <a:pt x="246" y="465"/>
                  </a:lnTo>
                  <a:lnTo>
                    <a:pt x="245" y="454"/>
                  </a:lnTo>
                  <a:lnTo>
                    <a:pt x="242" y="444"/>
                  </a:lnTo>
                  <a:lnTo>
                    <a:pt x="239" y="434"/>
                  </a:lnTo>
                  <a:lnTo>
                    <a:pt x="235" y="425"/>
                  </a:lnTo>
                  <a:lnTo>
                    <a:pt x="230" y="417"/>
                  </a:lnTo>
                  <a:lnTo>
                    <a:pt x="223" y="411"/>
                  </a:lnTo>
                  <a:lnTo>
                    <a:pt x="215" y="406"/>
                  </a:lnTo>
                  <a:lnTo>
                    <a:pt x="205" y="403"/>
                  </a:lnTo>
                  <a:lnTo>
                    <a:pt x="193" y="402"/>
                  </a:lnTo>
                  <a:lnTo>
                    <a:pt x="177" y="403"/>
                  </a:lnTo>
                  <a:lnTo>
                    <a:pt x="168" y="407"/>
                  </a:lnTo>
                  <a:lnTo>
                    <a:pt x="159" y="410"/>
                  </a:lnTo>
                  <a:lnTo>
                    <a:pt x="150" y="412"/>
                  </a:lnTo>
                  <a:lnTo>
                    <a:pt x="140" y="415"/>
                  </a:lnTo>
                  <a:lnTo>
                    <a:pt x="131" y="416"/>
                  </a:lnTo>
                  <a:lnTo>
                    <a:pt x="122" y="417"/>
                  </a:lnTo>
                  <a:lnTo>
                    <a:pt x="112" y="417"/>
                  </a:lnTo>
                  <a:lnTo>
                    <a:pt x="102" y="417"/>
                  </a:lnTo>
                  <a:lnTo>
                    <a:pt x="99" y="412"/>
                  </a:lnTo>
                  <a:lnTo>
                    <a:pt x="96" y="406"/>
                  </a:lnTo>
                  <a:lnTo>
                    <a:pt x="93" y="399"/>
                  </a:lnTo>
                  <a:lnTo>
                    <a:pt x="90" y="393"/>
                  </a:lnTo>
                  <a:lnTo>
                    <a:pt x="87" y="385"/>
                  </a:lnTo>
                  <a:lnTo>
                    <a:pt x="84" y="378"/>
                  </a:lnTo>
                  <a:lnTo>
                    <a:pt x="81" y="370"/>
                  </a:lnTo>
                  <a:lnTo>
                    <a:pt x="79" y="362"/>
                  </a:lnTo>
                  <a:lnTo>
                    <a:pt x="78" y="355"/>
                  </a:lnTo>
                  <a:lnTo>
                    <a:pt x="76" y="347"/>
                  </a:lnTo>
                  <a:lnTo>
                    <a:pt x="75" y="339"/>
                  </a:lnTo>
                  <a:lnTo>
                    <a:pt x="74" y="332"/>
                  </a:lnTo>
                  <a:lnTo>
                    <a:pt x="74" y="324"/>
                  </a:lnTo>
                  <a:lnTo>
                    <a:pt x="75" y="316"/>
                  </a:lnTo>
                  <a:lnTo>
                    <a:pt x="76" y="309"/>
                  </a:lnTo>
                  <a:lnTo>
                    <a:pt x="78" y="302"/>
                  </a:lnTo>
                  <a:lnTo>
                    <a:pt x="87" y="299"/>
                  </a:lnTo>
                  <a:lnTo>
                    <a:pt x="97" y="298"/>
                  </a:lnTo>
                  <a:lnTo>
                    <a:pt x="106" y="300"/>
                  </a:lnTo>
                  <a:lnTo>
                    <a:pt x="116" y="302"/>
                  </a:lnTo>
                  <a:lnTo>
                    <a:pt x="126" y="305"/>
                  </a:lnTo>
                  <a:lnTo>
                    <a:pt x="136" y="306"/>
                  </a:lnTo>
                  <a:lnTo>
                    <a:pt x="146" y="307"/>
                  </a:lnTo>
                  <a:lnTo>
                    <a:pt x="157" y="305"/>
                  </a:lnTo>
                  <a:lnTo>
                    <a:pt x="165" y="302"/>
                  </a:lnTo>
                  <a:lnTo>
                    <a:pt x="170" y="298"/>
                  </a:lnTo>
                  <a:lnTo>
                    <a:pt x="175" y="294"/>
                  </a:lnTo>
                  <a:lnTo>
                    <a:pt x="179" y="290"/>
                  </a:lnTo>
                  <a:lnTo>
                    <a:pt x="182" y="284"/>
                  </a:lnTo>
                  <a:lnTo>
                    <a:pt x="185" y="278"/>
                  </a:lnTo>
                  <a:lnTo>
                    <a:pt x="186" y="273"/>
                  </a:lnTo>
                  <a:lnTo>
                    <a:pt x="187" y="266"/>
                  </a:lnTo>
                  <a:lnTo>
                    <a:pt x="188" y="259"/>
                  </a:lnTo>
                  <a:lnTo>
                    <a:pt x="189" y="253"/>
                  </a:lnTo>
                  <a:lnTo>
                    <a:pt x="189" y="246"/>
                  </a:lnTo>
                  <a:lnTo>
                    <a:pt x="189" y="239"/>
                  </a:lnTo>
                  <a:lnTo>
                    <a:pt x="189" y="232"/>
                  </a:lnTo>
                  <a:lnTo>
                    <a:pt x="189" y="226"/>
                  </a:lnTo>
                  <a:lnTo>
                    <a:pt x="188" y="219"/>
                  </a:lnTo>
                  <a:lnTo>
                    <a:pt x="188" y="213"/>
                  </a:lnTo>
                  <a:lnTo>
                    <a:pt x="186" y="204"/>
                  </a:lnTo>
                  <a:lnTo>
                    <a:pt x="182" y="198"/>
                  </a:lnTo>
                  <a:lnTo>
                    <a:pt x="178" y="191"/>
                  </a:lnTo>
                  <a:lnTo>
                    <a:pt x="173" y="185"/>
                  </a:lnTo>
                  <a:lnTo>
                    <a:pt x="167" y="180"/>
                  </a:lnTo>
                  <a:lnTo>
                    <a:pt x="161" y="176"/>
                  </a:lnTo>
                  <a:lnTo>
                    <a:pt x="153" y="171"/>
                  </a:lnTo>
                  <a:lnTo>
                    <a:pt x="146" y="167"/>
                  </a:lnTo>
                  <a:lnTo>
                    <a:pt x="138" y="167"/>
                  </a:lnTo>
                  <a:lnTo>
                    <a:pt x="130" y="170"/>
                  </a:lnTo>
                  <a:lnTo>
                    <a:pt x="123" y="172"/>
                  </a:lnTo>
                  <a:lnTo>
                    <a:pt x="116" y="175"/>
                  </a:lnTo>
                  <a:lnTo>
                    <a:pt x="108" y="178"/>
                  </a:lnTo>
                  <a:lnTo>
                    <a:pt x="100" y="182"/>
                  </a:lnTo>
                  <a:lnTo>
                    <a:pt x="93" y="185"/>
                  </a:lnTo>
                  <a:lnTo>
                    <a:pt x="86" y="189"/>
                  </a:lnTo>
                  <a:lnTo>
                    <a:pt x="79" y="191"/>
                  </a:lnTo>
                  <a:lnTo>
                    <a:pt x="71" y="194"/>
                  </a:lnTo>
                  <a:lnTo>
                    <a:pt x="64" y="194"/>
                  </a:lnTo>
                  <a:lnTo>
                    <a:pt x="56" y="194"/>
                  </a:lnTo>
                  <a:lnTo>
                    <a:pt x="48" y="193"/>
                  </a:lnTo>
                  <a:lnTo>
                    <a:pt x="41" y="190"/>
                  </a:lnTo>
                  <a:lnTo>
                    <a:pt x="34" y="185"/>
                  </a:lnTo>
                  <a:lnTo>
                    <a:pt x="26" y="179"/>
                  </a:lnTo>
                  <a:lnTo>
                    <a:pt x="24" y="175"/>
                  </a:lnTo>
                  <a:lnTo>
                    <a:pt x="21" y="171"/>
                  </a:lnTo>
                  <a:lnTo>
                    <a:pt x="19" y="166"/>
                  </a:lnTo>
                  <a:lnTo>
                    <a:pt x="15" y="162"/>
                  </a:lnTo>
                  <a:lnTo>
                    <a:pt x="13" y="157"/>
                  </a:lnTo>
                  <a:lnTo>
                    <a:pt x="11" y="151"/>
                  </a:lnTo>
                  <a:lnTo>
                    <a:pt x="9" y="146"/>
                  </a:lnTo>
                  <a:lnTo>
                    <a:pt x="7" y="139"/>
                  </a:lnTo>
                  <a:lnTo>
                    <a:pt x="6" y="134"/>
                  </a:lnTo>
                  <a:lnTo>
                    <a:pt x="4" y="129"/>
                  </a:lnTo>
                  <a:lnTo>
                    <a:pt x="2" y="122"/>
                  </a:lnTo>
                  <a:lnTo>
                    <a:pt x="1" y="116"/>
                  </a:lnTo>
                  <a:lnTo>
                    <a:pt x="0" y="111"/>
                  </a:lnTo>
                  <a:lnTo>
                    <a:pt x="0" y="104"/>
                  </a:lnTo>
                  <a:lnTo>
                    <a:pt x="0" y="98"/>
                  </a:lnTo>
                  <a:lnTo>
                    <a:pt x="0" y="92"/>
                  </a:lnTo>
                  <a:lnTo>
                    <a:pt x="378" y="0"/>
                  </a:lnTo>
                  <a:lnTo>
                    <a:pt x="383" y="5"/>
                  </a:lnTo>
                  <a:lnTo>
                    <a:pt x="387" y="12"/>
                  </a:lnTo>
                  <a:lnTo>
                    <a:pt x="391" y="18"/>
                  </a:lnTo>
                  <a:lnTo>
                    <a:pt x="394" y="26"/>
                  </a:lnTo>
                  <a:lnTo>
                    <a:pt x="397" y="33"/>
                  </a:lnTo>
                  <a:lnTo>
                    <a:pt x="399" y="41"/>
                  </a:lnTo>
                  <a:lnTo>
                    <a:pt x="401" y="49"/>
                  </a:lnTo>
                  <a:lnTo>
                    <a:pt x="403" y="57"/>
                  </a:lnTo>
                  <a:lnTo>
                    <a:pt x="405" y="65"/>
                  </a:lnTo>
                  <a:lnTo>
                    <a:pt x="406" y="74"/>
                  </a:lnTo>
                  <a:lnTo>
                    <a:pt x="407" y="82"/>
                  </a:lnTo>
                  <a:lnTo>
                    <a:pt x="408" y="91"/>
                  </a:lnTo>
                  <a:lnTo>
                    <a:pt x="410" y="99"/>
                  </a:lnTo>
                  <a:lnTo>
                    <a:pt x="411" y="107"/>
                  </a:lnTo>
                  <a:lnTo>
                    <a:pt x="412" y="115"/>
                  </a:lnTo>
                  <a:lnTo>
                    <a:pt x="413" y="123"/>
                  </a:lnTo>
                  <a:lnTo>
                    <a:pt x="401" y="138"/>
                  </a:lnTo>
                  <a:lnTo>
                    <a:pt x="396" y="141"/>
                  </a:lnTo>
                  <a:lnTo>
                    <a:pt x="391" y="143"/>
                  </a:lnTo>
                  <a:lnTo>
                    <a:pt x="386" y="144"/>
                  </a:lnTo>
                  <a:lnTo>
                    <a:pt x="380" y="144"/>
                  </a:lnTo>
                  <a:lnTo>
                    <a:pt x="375" y="144"/>
                  </a:lnTo>
                  <a:lnTo>
                    <a:pt x="370" y="144"/>
                  </a:lnTo>
                  <a:lnTo>
                    <a:pt x="365" y="143"/>
                  </a:lnTo>
                  <a:lnTo>
                    <a:pt x="359" y="142"/>
                  </a:lnTo>
                  <a:lnTo>
                    <a:pt x="354" y="141"/>
                  </a:lnTo>
                  <a:lnTo>
                    <a:pt x="348" y="139"/>
                  </a:lnTo>
                  <a:lnTo>
                    <a:pt x="343" y="139"/>
                  </a:lnTo>
                  <a:lnTo>
                    <a:pt x="338" y="138"/>
                  </a:lnTo>
                  <a:lnTo>
                    <a:pt x="332" y="137"/>
                  </a:lnTo>
                  <a:lnTo>
                    <a:pt x="326" y="136"/>
                  </a:lnTo>
                  <a:lnTo>
                    <a:pt x="320" y="137"/>
                  </a:lnTo>
                  <a:lnTo>
                    <a:pt x="314" y="138"/>
                  </a:lnTo>
                  <a:lnTo>
                    <a:pt x="307" y="141"/>
                  </a:lnTo>
                  <a:lnTo>
                    <a:pt x="301" y="146"/>
                  </a:lnTo>
                  <a:lnTo>
                    <a:pt x="295" y="152"/>
                  </a:lnTo>
                  <a:lnTo>
                    <a:pt x="290" y="159"/>
                  </a:lnTo>
                  <a:lnTo>
                    <a:pt x="286" y="166"/>
                  </a:lnTo>
                  <a:lnTo>
                    <a:pt x="284" y="175"/>
                  </a:lnTo>
                  <a:lnTo>
                    <a:pt x="282" y="184"/>
                  </a:lnTo>
                  <a:lnTo>
                    <a:pt x="283" y="194"/>
                  </a:lnTo>
                  <a:lnTo>
                    <a:pt x="285" y="199"/>
                  </a:lnTo>
                  <a:lnTo>
                    <a:pt x="286" y="204"/>
                  </a:lnTo>
                  <a:lnTo>
                    <a:pt x="286" y="210"/>
                  </a:lnTo>
                  <a:lnTo>
                    <a:pt x="287" y="217"/>
                  </a:lnTo>
                  <a:lnTo>
                    <a:pt x="289" y="222"/>
                  </a:lnTo>
                  <a:lnTo>
                    <a:pt x="290" y="229"/>
                  </a:lnTo>
                  <a:lnTo>
                    <a:pt x="292" y="235"/>
                  </a:lnTo>
                  <a:lnTo>
                    <a:pt x="293" y="241"/>
                  </a:lnTo>
                  <a:lnTo>
                    <a:pt x="295" y="247"/>
                  </a:lnTo>
                  <a:lnTo>
                    <a:pt x="298" y="253"/>
                  </a:lnTo>
                  <a:lnTo>
                    <a:pt x="300" y="259"/>
                  </a:lnTo>
                  <a:lnTo>
                    <a:pt x="304" y="264"/>
                  </a:lnTo>
                  <a:lnTo>
                    <a:pt x="308" y="268"/>
                  </a:lnTo>
                  <a:lnTo>
                    <a:pt x="313" y="273"/>
                  </a:lnTo>
                  <a:lnTo>
                    <a:pt x="319" y="276"/>
                  </a:lnTo>
                  <a:lnTo>
                    <a:pt x="326" y="279"/>
                  </a:lnTo>
                  <a:lnTo>
                    <a:pt x="332" y="282"/>
                  </a:lnTo>
                  <a:lnTo>
                    <a:pt x="339" y="284"/>
                  </a:lnTo>
                  <a:lnTo>
                    <a:pt x="345" y="284"/>
                  </a:lnTo>
                  <a:lnTo>
                    <a:pt x="351" y="284"/>
                  </a:lnTo>
                  <a:lnTo>
                    <a:pt x="357" y="282"/>
                  </a:lnTo>
                  <a:lnTo>
                    <a:pt x="362" y="280"/>
                  </a:lnTo>
                  <a:lnTo>
                    <a:pt x="367" y="278"/>
                  </a:lnTo>
                  <a:lnTo>
                    <a:pt x="373" y="274"/>
                  </a:lnTo>
                  <a:lnTo>
                    <a:pt x="379" y="272"/>
                  </a:lnTo>
                  <a:lnTo>
                    <a:pt x="385" y="268"/>
                  </a:lnTo>
                  <a:lnTo>
                    <a:pt x="390" y="266"/>
                  </a:lnTo>
                  <a:lnTo>
                    <a:pt x="396" y="264"/>
                  </a:lnTo>
                  <a:lnTo>
                    <a:pt x="402" y="262"/>
                  </a:lnTo>
                  <a:lnTo>
                    <a:pt x="407" y="260"/>
                  </a:lnTo>
                  <a:lnTo>
                    <a:pt x="414" y="260"/>
                  </a:lnTo>
                  <a:lnTo>
                    <a:pt x="420" y="261"/>
                  </a:lnTo>
                  <a:lnTo>
                    <a:pt x="426" y="265"/>
                  </a:lnTo>
                  <a:lnTo>
                    <a:pt x="429" y="270"/>
                  </a:lnTo>
                  <a:lnTo>
                    <a:pt x="432" y="275"/>
                  </a:lnTo>
                  <a:lnTo>
                    <a:pt x="434" y="281"/>
                  </a:lnTo>
                  <a:lnTo>
                    <a:pt x="436" y="287"/>
                  </a:lnTo>
                  <a:lnTo>
                    <a:pt x="439" y="292"/>
                  </a:lnTo>
                  <a:lnTo>
                    <a:pt x="439" y="299"/>
                  </a:lnTo>
                  <a:lnTo>
                    <a:pt x="440" y="305"/>
                  </a:lnTo>
                  <a:lnTo>
                    <a:pt x="442" y="312"/>
                  </a:lnTo>
                  <a:lnTo>
                    <a:pt x="442" y="319"/>
                  </a:lnTo>
                  <a:lnTo>
                    <a:pt x="443" y="325"/>
                  </a:lnTo>
                  <a:lnTo>
                    <a:pt x="443" y="332"/>
                  </a:lnTo>
                  <a:lnTo>
                    <a:pt x="444" y="338"/>
                  </a:lnTo>
                  <a:lnTo>
                    <a:pt x="445" y="345"/>
                  </a:lnTo>
                  <a:lnTo>
                    <a:pt x="445" y="352"/>
                  </a:lnTo>
                  <a:lnTo>
                    <a:pt x="446" y="358"/>
                  </a:lnTo>
                  <a:lnTo>
                    <a:pt x="436" y="358"/>
                  </a:lnTo>
                  <a:lnTo>
                    <a:pt x="426" y="359"/>
                  </a:lnTo>
                  <a:lnTo>
                    <a:pt x="417" y="361"/>
                  </a:lnTo>
                  <a:lnTo>
                    <a:pt x="406" y="363"/>
                  </a:lnTo>
                  <a:lnTo>
                    <a:pt x="397" y="366"/>
                  </a:lnTo>
                  <a:lnTo>
                    <a:pt x="386" y="369"/>
                  </a:lnTo>
                  <a:lnTo>
                    <a:pt x="377" y="372"/>
                  </a:lnTo>
                  <a:lnTo>
                    <a:pt x="366" y="377"/>
                  </a:lnTo>
                  <a:lnTo>
                    <a:pt x="363" y="380"/>
                  </a:lnTo>
                  <a:lnTo>
                    <a:pt x="359" y="385"/>
                  </a:lnTo>
                  <a:lnTo>
                    <a:pt x="354" y="391"/>
                  </a:lnTo>
                  <a:lnTo>
                    <a:pt x="351" y="398"/>
                  </a:lnTo>
                  <a:lnTo>
                    <a:pt x="347" y="406"/>
                  </a:lnTo>
                  <a:lnTo>
                    <a:pt x="346" y="414"/>
                  </a:lnTo>
                  <a:lnTo>
                    <a:pt x="347" y="421"/>
                  </a:lnTo>
                  <a:lnTo>
                    <a:pt x="350" y="429"/>
                  </a:lnTo>
                  <a:lnTo>
                    <a:pt x="353" y="437"/>
                  </a:lnTo>
                  <a:lnTo>
                    <a:pt x="358" y="444"/>
                  </a:lnTo>
                  <a:lnTo>
                    <a:pt x="363" y="450"/>
                  </a:lnTo>
                  <a:lnTo>
                    <a:pt x="368" y="458"/>
                  </a:lnTo>
                  <a:lnTo>
                    <a:pt x="372" y="464"/>
                  </a:lnTo>
                  <a:lnTo>
                    <a:pt x="374" y="472"/>
                  </a:lnTo>
                  <a:lnTo>
                    <a:pt x="375" y="480"/>
                  </a:lnTo>
                  <a:lnTo>
                    <a:pt x="373" y="489"/>
                  </a:lnTo>
                  <a:lnTo>
                    <a:pt x="369" y="492"/>
                  </a:lnTo>
                  <a:lnTo>
                    <a:pt x="364" y="495"/>
                  </a:lnTo>
                  <a:lnTo>
                    <a:pt x="359" y="498"/>
                  </a:lnTo>
                  <a:lnTo>
                    <a:pt x="353" y="500"/>
                  </a:lnTo>
                  <a:lnTo>
                    <a:pt x="347" y="503"/>
                  </a:lnTo>
                  <a:lnTo>
                    <a:pt x="341" y="505"/>
                  </a:lnTo>
                  <a:lnTo>
                    <a:pt x="336" y="508"/>
                  </a:lnTo>
                  <a:lnTo>
                    <a:pt x="330" y="509"/>
                  </a:lnTo>
                  <a:lnTo>
                    <a:pt x="323" y="511"/>
                  </a:lnTo>
                  <a:lnTo>
                    <a:pt x="317" y="512"/>
                  </a:lnTo>
                  <a:lnTo>
                    <a:pt x="311" y="514"/>
                  </a:lnTo>
                  <a:lnTo>
                    <a:pt x="304" y="515"/>
                  </a:lnTo>
                  <a:lnTo>
                    <a:pt x="298" y="516"/>
                  </a:lnTo>
                  <a:lnTo>
                    <a:pt x="292" y="517"/>
                  </a:lnTo>
                  <a:lnTo>
                    <a:pt x="285" y="518"/>
                  </a:lnTo>
                  <a:lnTo>
                    <a:pt x="279" y="519"/>
                  </a:lnTo>
                  <a:lnTo>
                    <a:pt x="272" y="519"/>
                  </a:ln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" name="Google Shape;210;p17"/>
            <p:cNvSpPr/>
            <p:nvPr/>
          </p:nvSpPr>
          <p:spPr>
            <a:xfrm>
              <a:off x="77787" y="3873500"/>
              <a:ext cx="649287" cy="985837"/>
            </a:xfrm>
            <a:custGeom>
              <a:rect b="b" l="l" r="r" t="t"/>
              <a:pathLst>
                <a:path extrusionOk="0" h="620" w="408">
                  <a:moveTo>
                    <a:pt x="266" y="611"/>
                  </a:moveTo>
                  <a:lnTo>
                    <a:pt x="254" y="616"/>
                  </a:lnTo>
                  <a:lnTo>
                    <a:pt x="243" y="618"/>
                  </a:lnTo>
                  <a:lnTo>
                    <a:pt x="232" y="620"/>
                  </a:lnTo>
                  <a:lnTo>
                    <a:pt x="221" y="619"/>
                  </a:lnTo>
                  <a:lnTo>
                    <a:pt x="210" y="617"/>
                  </a:lnTo>
                  <a:lnTo>
                    <a:pt x="199" y="611"/>
                  </a:lnTo>
                  <a:lnTo>
                    <a:pt x="189" y="605"/>
                  </a:lnTo>
                  <a:lnTo>
                    <a:pt x="179" y="598"/>
                  </a:lnTo>
                  <a:lnTo>
                    <a:pt x="179" y="588"/>
                  </a:lnTo>
                  <a:lnTo>
                    <a:pt x="180" y="577"/>
                  </a:lnTo>
                  <a:lnTo>
                    <a:pt x="182" y="565"/>
                  </a:lnTo>
                  <a:lnTo>
                    <a:pt x="186" y="555"/>
                  </a:lnTo>
                  <a:lnTo>
                    <a:pt x="190" y="543"/>
                  </a:lnTo>
                  <a:lnTo>
                    <a:pt x="192" y="531"/>
                  </a:lnTo>
                  <a:lnTo>
                    <a:pt x="193" y="519"/>
                  </a:lnTo>
                  <a:lnTo>
                    <a:pt x="189" y="506"/>
                  </a:lnTo>
                  <a:lnTo>
                    <a:pt x="182" y="500"/>
                  </a:lnTo>
                  <a:lnTo>
                    <a:pt x="173" y="495"/>
                  </a:lnTo>
                  <a:lnTo>
                    <a:pt x="165" y="492"/>
                  </a:lnTo>
                  <a:lnTo>
                    <a:pt x="155" y="489"/>
                  </a:lnTo>
                  <a:lnTo>
                    <a:pt x="146" y="489"/>
                  </a:lnTo>
                  <a:lnTo>
                    <a:pt x="136" y="488"/>
                  </a:lnTo>
                  <a:lnTo>
                    <a:pt x="126" y="490"/>
                  </a:lnTo>
                  <a:lnTo>
                    <a:pt x="117" y="490"/>
                  </a:lnTo>
                  <a:lnTo>
                    <a:pt x="107" y="493"/>
                  </a:lnTo>
                  <a:lnTo>
                    <a:pt x="97" y="495"/>
                  </a:lnTo>
                  <a:lnTo>
                    <a:pt x="87" y="497"/>
                  </a:lnTo>
                  <a:lnTo>
                    <a:pt x="76" y="499"/>
                  </a:lnTo>
                  <a:lnTo>
                    <a:pt x="65" y="502"/>
                  </a:lnTo>
                  <a:lnTo>
                    <a:pt x="55" y="503"/>
                  </a:lnTo>
                  <a:lnTo>
                    <a:pt x="44" y="505"/>
                  </a:lnTo>
                  <a:lnTo>
                    <a:pt x="34" y="506"/>
                  </a:lnTo>
                  <a:lnTo>
                    <a:pt x="30" y="502"/>
                  </a:lnTo>
                  <a:lnTo>
                    <a:pt x="28" y="498"/>
                  </a:lnTo>
                  <a:lnTo>
                    <a:pt x="25" y="493"/>
                  </a:lnTo>
                  <a:lnTo>
                    <a:pt x="23" y="489"/>
                  </a:lnTo>
                  <a:lnTo>
                    <a:pt x="23" y="483"/>
                  </a:lnTo>
                  <a:lnTo>
                    <a:pt x="21" y="478"/>
                  </a:lnTo>
                  <a:lnTo>
                    <a:pt x="21" y="472"/>
                  </a:lnTo>
                  <a:lnTo>
                    <a:pt x="20" y="466"/>
                  </a:lnTo>
                  <a:lnTo>
                    <a:pt x="19" y="460"/>
                  </a:lnTo>
                  <a:lnTo>
                    <a:pt x="19" y="454"/>
                  </a:lnTo>
                  <a:lnTo>
                    <a:pt x="19" y="448"/>
                  </a:lnTo>
                  <a:lnTo>
                    <a:pt x="19" y="442"/>
                  </a:lnTo>
                  <a:lnTo>
                    <a:pt x="18" y="435"/>
                  </a:lnTo>
                  <a:lnTo>
                    <a:pt x="17" y="429"/>
                  </a:lnTo>
                  <a:lnTo>
                    <a:pt x="17" y="423"/>
                  </a:lnTo>
                  <a:lnTo>
                    <a:pt x="15" y="417"/>
                  </a:lnTo>
                  <a:lnTo>
                    <a:pt x="14" y="410"/>
                  </a:lnTo>
                  <a:lnTo>
                    <a:pt x="17" y="402"/>
                  </a:lnTo>
                  <a:lnTo>
                    <a:pt x="21" y="396"/>
                  </a:lnTo>
                  <a:lnTo>
                    <a:pt x="26" y="391"/>
                  </a:lnTo>
                  <a:lnTo>
                    <a:pt x="35" y="386"/>
                  </a:lnTo>
                  <a:lnTo>
                    <a:pt x="42" y="381"/>
                  </a:lnTo>
                  <a:lnTo>
                    <a:pt x="52" y="377"/>
                  </a:lnTo>
                  <a:lnTo>
                    <a:pt x="61" y="374"/>
                  </a:lnTo>
                  <a:lnTo>
                    <a:pt x="67" y="373"/>
                  </a:lnTo>
                  <a:lnTo>
                    <a:pt x="75" y="374"/>
                  </a:lnTo>
                  <a:lnTo>
                    <a:pt x="82" y="375"/>
                  </a:lnTo>
                  <a:lnTo>
                    <a:pt x="91" y="375"/>
                  </a:lnTo>
                  <a:lnTo>
                    <a:pt x="98" y="376"/>
                  </a:lnTo>
                  <a:lnTo>
                    <a:pt x="107" y="375"/>
                  </a:lnTo>
                  <a:lnTo>
                    <a:pt x="116" y="373"/>
                  </a:lnTo>
                  <a:lnTo>
                    <a:pt x="127" y="371"/>
                  </a:lnTo>
                  <a:lnTo>
                    <a:pt x="130" y="366"/>
                  </a:lnTo>
                  <a:lnTo>
                    <a:pt x="134" y="359"/>
                  </a:lnTo>
                  <a:lnTo>
                    <a:pt x="137" y="354"/>
                  </a:lnTo>
                  <a:lnTo>
                    <a:pt x="140" y="348"/>
                  </a:lnTo>
                  <a:lnTo>
                    <a:pt x="144" y="341"/>
                  </a:lnTo>
                  <a:lnTo>
                    <a:pt x="148" y="334"/>
                  </a:lnTo>
                  <a:lnTo>
                    <a:pt x="151" y="327"/>
                  </a:lnTo>
                  <a:lnTo>
                    <a:pt x="156" y="321"/>
                  </a:lnTo>
                  <a:lnTo>
                    <a:pt x="153" y="313"/>
                  </a:lnTo>
                  <a:lnTo>
                    <a:pt x="151" y="304"/>
                  </a:lnTo>
                  <a:lnTo>
                    <a:pt x="151" y="294"/>
                  </a:lnTo>
                  <a:lnTo>
                    <a:pt x="149" y="285"/>
                  </a:lnTo>
                  <a:lnTo>
                    <a:pt x="147" y="275"/>
                  </a:lnTo>
                  <a:lnTo>
                    <a:pt x="143" y="269"/>
                  </a:lnTo>
                  <a:lnTo>
                    <a:pt x="137" y="262"/>
                  </a:lnTo>
                  <a:lnTo>
                    <a:pt x="129" y="257"/>
                  </a:lnTo>
                  <a:lnTo>
                    <a:pt x="123" y="257"/>
                  </a:lnTo>
                  <a:lnTo>
                    <a:pt x="117" y="257"/>
                  </a:lnTo>
                  <a:lnTo>
                    <a:pt x="111" y="256"/>
                  </a:lnTo>
                  <a:lnTo>
                    <a:pt x="104" y="258"/>
                  </a:lnTo>
                  <a:lnTo>
                    <a:pt x="98" y="259"/>
                  </a:lnTo>
                  <a:lnTo>
                    <a:pt x="92" y="261"/>
                  </a:lnTo>
                  <a:lnTo>
                    <a:pt x="86" y="264"/>
                  </a:lnTo>
                  <a:lnTo>
                    <a:pt x="80" y="266"/>
                  </a:lnTo>
                  <a:lnTo>
                    <a:pt x="73" y="270"/>
                  </a:lnTo>
                  <a:lnTo>
                    <a:pt x="67" y="273"/>
                  </a:lnTo>
                  <a:lnTo>
                    <a:pt x="60" y="275"/>
                  </a:lnTo>
                  <a:lnTo>
                    <a:pt x="55" y="278"/>
                  </a:lnTo>
                  <a:lnTo>
                    <a:pt x="48" y="280"/>
                  </a:lnTo>
                  <a:lnTo>
                    <a:pt x="41" y="282"/>
                  </a:lnTo>
                  <a:lnTo>
                    <a:pt x="35" y="282"/>
                  </a:lnTo>
                  <a:lnTo>
                    <a:pt x="28" y="283"/>
                  </a:lnTo>
                  <a:lnTo>
                    <a:pt x="20" y="280"/>
                  </a:lnTo>
                  <a:lnTo>
                    <a:pt x="12" y="275"/>
                  </a:lnTo>
                  <a:lnTo>
                    <a:pt x="6" y="268"/>
                  </a:lnTo>
                  <a:lnTo>
                    <a:pt x="2" y="259"/>
                  </a:lnTo>
                  <a:lnTo>
                    <a:pt x="2" y="252"/>
                  </a:lnTo>
                  <a:lnTo>
                    <a:pt x="0" y="241"/>
                  </a:lnTo>
                  <a:lnTo>
                    <a:pt x="1" y="231"/>
                  </a:lnTo>
                  <a:lnTo>
                    <a:pt x="5" y="222"/>
                  </a:lnTo>
                  <a:lnTo>
                    <a:pt x="6" y="217"/>
                  </a:lnTo>
                  <a:lnTo>
                    <a:pt x="8" y="210"/>
                  </a:lnTo>
                  <a:lnTo>
                    <a:pt x="9" y="205"/>
                  </a:lnTo>
                  <a:lnTo>
                    <a:pt x="10" y="196"/>
                  </a:lnTo>
                  <a:lnTo>
                    <a:pt x="12" y="190"/>
                  </a:lnTo>
                  <a:lnTo>
                    <a:pt x="13" y="183"/>
                  </a:lnTo>
                  <a:lnTo>
                    <a:pt x="15" y="175"/>
                  </a:lnTo>
                  <a:lnTo>
                    <a:pt x="17" y="167"/>
                  </a:lnTo>
                  <a:lnTo>
                    <a:pt x="26" y="165"/>
                  </a:lnTo>
                  <a:lnTo>
                    <a:pt x="34" y="163"/>
                  </a:lnTo>
                  <a:lnTo>
                    <a:pt x="44" y="161"/>
                  </a:lnTo>
                  <a:lnTo>
                    <a:pt x="54" y="160"/>
                  </a:lnTo>
                  <a:lnTo>
                    <a:pt x="64" y="158"/>
                  </a:lnTo>
                  <a:lnTo>
                    <a:pt x="75" y="158"/>
                  </a:lnTo>
                  <a:lnTo>
                    <a:pt x="87" y="156"/>
                  </a:lnTo>
                  <a:lnTo>
                    <a:pt x="97" y="155"/>
                  </a:lnTo>
                  <a:lnTo>
                    <a:pt x="108" y="153"/>
                  </a:lnTo>
                  <a:lnTo>
                    <a:pt x="118" y="150"/>
                  </a:lnTo>
                  <a:lnTo>
                    <a:pt x="127" y="145"/>
                  </a:lnTo>
                  <a:lnTo>
                    <a:pt x="136" y="140"/>
                  </a:lnTo>
                  <a:lnTo>
                    <a:pt x="142" y="132"/>
                  </a:lnTo>
                  <a:lnTo>
                    <a:pt x="148" y="124"/>
                  </a:lnTo>
                  <a:lnTo>
                    <a:pt x="154" y="113"/>
                  </a:lnTo>
                  <a:lnTo>
                    <a:pt x="157" y="99"/>
                  </a:lnTo>
                  <a:lnTo>
                    <a:pt x="157" y="91"/>
                  </a:lnTo>
                  <a:lnTo>
                    <a:pt x="156" y="81"/>
                  </a:lnTo>
                  <a:lnTo>
                    <a:pt x="152" y="72"/>
                  </a:lnTo>
                  <a:lnTo>
                    <a:pt x="149" y="61"/>
                  </a:lnTo>
                  <a:lnTo>
                    <a:pt x="147" y="51"/>
                  </a:lnTo>
                  <a:lnTo>
                    <a:pt x="147" y="39"/>
                  </a:lnTo>
                  <a:lnTo>
                    <a:pt x="150" y="29"/>
                  </a:lnTo>
                  <a:lnTo>
                    <a:pt x="156" y="18"/>
                  </a:lnTo>
                  <a:lnTo>
                    <a:pt x="166" y="13"/>
                  </a:lnTo>
                  <a:lnTo>
                    <a:pt x="175" y="8"/>
                  </a:lnTo>
                  <a:lnTo>
                    <a:pt x="186" y="4"/>
                  </a:lnTo>
                  <a:lnTo>
                    <a:pt x="196" y="1"/>
                  </a:lnTo>
                  <a:lnTo>
                    <a:pt x="207" y="0"/>
                  </a:lnTo>
                  <a:lnTo>
                    <a:pt x="217" y="0"/>
                  </a:lnTo>
                  <a:lnTo>
                    <a:pt x="228" y="1"/>
                  </a:lnTo>
                  <a:lnTo>
                    <a:pt x="239" y="3"/>
                  </a:lnTo>
                  <a:lnTo>
                    <a:pt x="246" y="9"/>
                  </a:lnTo>
                  <a:lnTo>
                    <a:pt x="249" y="14"/>
                  </a:lnTo>
                  <a:lnTo>
                    <a:pt x="252" y="22"/>
                  </a:lnTo>
                  <a:lnTo>
                    <a:pt x="252" y="29"/>
                  </a:lnTo>
                  <a:lnTo>
                    <a:pt x="252" y="36"/>
                  </a:lnTo>
                  <a:lnTo>
                    <a:pt x="250" y="44"/>
                  </a:lnTo>
                  <a:lnTo>
                    <a:pt x="248" y="53"/>
                  </a:lnTo>
                  <a:lnTo>
                    <a:pt x="246" y="61"/>
                  </a:lnTo>
                  <a:lnTo>
                    <a:pt x="244" y="69"/>
                  </a:lnTo>
                  <a:lnTo>
                    <a:pt x="241" y="78"/>
                  </a:lnTo>
                  <a:lnTo>
                    <a:pt x="241" y="86"/>
                  </a:lnTo>
                  <a:lnTo>
                    <a:pt x="239" y="94"/>
                  </a:lnTo>
                  <a:lnTo>
                    <a:pt x="241" y="102"/>
                  </a:lnTo>
                  <a:lnTo>
                    <a:pt x="242" y="109"/>
                  </a:lnTo>
                  <a:lnTo>
                    <a:pt x="247" y="116"/>
                  </a:lnTo>
                  <a:lnTo>
                    <a:pt x="253" y="122"/>
                  </a:lnTo>
                  <a:lnTo>
                    <a:pt x="376" y="124"/>
                  </a:lnTo>
                  <a:lnTo>
                    <a:pt x="377" y="244"/>
                  </a:lnTo>
                  <a:lnTo>
                    <a:pt x="371" y="252"/>
                  </a:lnTo>
                  <a:lnTo>
                    <a:pt x="363" y="257"/>
                  </a:lnTo>
                  <a:lnTo>
                    <a:pt x="354" y="260"/>
                  </a:lnTo>
                  <a:lnTo>
                    <a:pt x="347" y="262"/>
                  </a:lnTo>
                  <a:lnTo>
                    <a:pt x="338" y="262"/>
                  </a:lnTo>
                  <a:lnTo>
                    <a:pt x="328" y="261"/>
                  </a:lnTo>
                  <a:lnTo>
                    <a:pt x="319" y="260"/>
                  </a:lnTo>
                  <a:lnTo>
                    <a:pt x="310" y="259"/>
                  </a:lnTo>
                  <a:lnTo>
                    <a:pt x="301" y="257"/>
                  </a:lnTo>
                  <a:lnTo>
                    <a:pt x="292" y="256"/>
                  </a:lnTo>
                  <a:lnTo>
                    <a:pt x="282" y="257"/>
                  </a:lnTo>
                  <a:lnTo>
                    <a:pt x="274" y="257"/>
                  </a:lnTo>
                  <a:lnTo>
                    <a:pt x="264" y="260"/>
                  </a:lnTo>
                  <a:lnTo>
                    <a:pt x="256" y="264"/>
                  </a:lnTo>
                  <a:lnTo>
                    <a:pt x="248" y="271"/>
                  </a:lnTo>
                  <a:lnTo>
                    <a:pt x="240" y="280"/>
                  </a:lnTo>
                  <a:lnTo>
                    <a:pt x="237" y="286"/>
                  </a:lnTo>
                  <a:lnTo>
                    <a:pt x="236" y="293"/>
                  </a:lnTo>
                  <a:lnTo>
                    <a:pt x="235" y="300"/>
                  </a:lnTo>
                  <a:lnTo>
                    <a:pt x="234" y="308"/>
                  </a:lnTo>
                  <a:lnTo>
                    <a:pt x="233" y="316"/>
                  </a:lnTo>
                  <a:lnTo>
                    <a:pt x="233" y="323"/>
                  </a:lnTo>
                  <a:lnTo>
                    <a:pt x="233" y="331"/>
                  </a:lnTo>
                  <a:lnTo>
                    <a:pt x="234" y="339"/>
                  </a:lnTo>
                  <a:lnTo>
                    <a:pt x="234" y="348"/>
                  </a:lnTo>
                  <a:lnTo>
                    <a:pt x="237" y="355"/>
                  </a:lnTo>
                  <a:lnTo>
                    <a:pt x="238" y="362"/>
                  </a:lnTo>
                  <a:lnTo>
                    <a:pt x="241" y="370"/>
                  </a:lnTo>
                  <a:lnTo>
                    <a:pt x="245" y="377"/>
                  </a:lnTo>
                  <a:lnTo>
                    <a:pt x="249" y="385"/>
                  </a:lnTo>
                  <a:lnTo>
                    <a:pt x="254" y="392"/>
                  </a:lnTo>
                  <a:lnTo>
                    <a:pt x="259" y="397"/>
                  </a:lnTo>
                  <a:lnTo>
                    <a:pt x="265" y="400"/>
                  </a:lnTo>
                  <a:lnTo>
                    <a:pt x="270" y="400"/>
                  </a:lnTo>
                  <a:lnTo>
                    <a:pt x="275" y="400"/>
                  </a:lnTo>
                  <a:lnTo>
                    <a:pt x="278" y="398"/>
                  </a:lnTo>
                  <a:lnTo>
                    <a:pt x="284" y="397"/>
                  </a:lnTo>
                  <a:lnTo>
                    <a:pt x="289" y="394"/>
                  </a:lnTo>
                  <a:lnTo>
                    <a:pt x="294" y="392"/>
                  </a:lnTo>
                  <a:lnTo>
                    <a:pt x="298" y="388"/>
                  </a:lnTo>
                  <a:lnTo>
                    <a:pt x="303" y="385"/>
                  </a:lnTo>
                  <a:lnTo>
                    <a:pt x="308" y="381"/>
                  </a:lnTo>
                  <a:lnTo>
                    <a:pt x="313" y="378"/>
                  </a:lnTo>
                  <a:lnTo>
                    <a:pt x="318" y="373"/>
                  </a:lnTo>
                  <a:lnTo>
                    <a:pt x="322" y="370"/>
                  </a:lnTo>
                  <a:lnTo>
                    <a:pt x="326" y="366"/>
                  </a:lnTo>
                  <a:lnTo>
                    <a:pt x="331" y="363"/>
                  </a:lnTo>
                  <a:lnTo>
                    <a:pt x="336" y="360"/>
                  </a:lnTo>
                  <a:lnTo>
                    <a:pt x="345" y="356"/>
                  </a:lnTo>
                  <a:lnTo>
                    <a:pt x="355" y="355"/>
                  </a:lnTo>
                  <a:lnTo>
                    <a:pt x="365" y="356"/>
                  </a:lnTo>
                  <a:lnTo>
                    <a:pt x="375" y="359"/>
                  </a:lnTo>
                  <a:lnTo>
                    <a:pt x="383" y="363"/>
                  </a:lnTo>
                  <a:lnTo>
                    <a:pt x="392" y="369"/>
                  </a:lnTo>
                  <a:lnTo>
                    <a:pt x="400" y="376"/>
                  </a:lnTo>
                  <a:lnTo>
                    <a:pt x="406" y="383"/>
                  </a:lnTo>
                  <a:lnTo>
                    <a:pt x="407" y="390"/>
                  </a:lnTo>
                  <a:lnTo>
                    <a:pt x="408" y="396"/>
                  </a:lnTo>
                  <a:lnTo>
                    <a:pt x="408" y="403"/>
                  </a:lnTo>
                  <a:lnTo>
                    <a:pt x="408" y="410"/>
                  </a:lnTo>
                  <a:lnTo>
                    <a:pt x="407" y="416"/>
                  </a:lnTo>
                  <a:lnTo>
                    <a:pt x="408" y="423"/>
                  </a:lnTo>
                  <a:lnTo>
                    <a:pt x="408" y="431"/>
                  </a:lnTo>
                  <a:lnTo>
                    <a:pt x="408" y="438"/>
                  </a:lnTo>
                  <a:lnTo>
                    <a:pt x="402" y="444"/>
                  </a:lnTo>
                  <a:lnTo>
                    <a:pt x="395" y="447"/>
                  </a:lnTo>
                  <a:lnTo>
                    <a:pt x="387" y="451"/>
                  </a:lnTo>
                  <a:lnTo>
                    <a:pt x="378" y="454"/>
                  </a:lnTo>
                  <a:lnTo>
                    <a:pt x="368" y="456"/>
                  </a:lnTo>
                  <a:lnTo>
                    <a:pt x="358" y="459"/>
                  </a:lnTo>
                  <a:lnTo>
                    <a:pt x="348" y="463"/>
                  </a:lnTo>
                  <a:lnTo>
                    <a:pt x="338" y="465"/>
                  </a:lnTo>
                  <a:lnTo>
                    <a:pt x="327" y="467"/>
                  </a:lnTo>
                  <a:lnTo>
                    <a:pt x="317" y="471"/>
                  </a:lnTo>
                  <a:lnTo>
                    <a:pt x="309" y="475"/>
                  </a:lnTo>
                  <a:lnTo>
                    <a:pt x="299" y="480"/>
                  </a:lnTo>
                  <a:lnTo>
                    <a:pt x="291" y="485"/>
                  </a:lnTo>
                  <a:lnTo>
                    <a:pt x="283" y="490"/>
                  </a:lnTo>
                  <a:lnTo>
                    <a:pt x="277" y="498"/>
                  </a:lnTo>
                  <a:lnTo>
                    <a:pt x="271" y="508"/>
                  </a:lnTo>
                  <a:lnTo>
                    <a:pt x="266" y="611"/>
                  </a:ln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" name="Google Shape;211;p17"/>
            <p:cNvSpPr/>
            <p:nvPr/>
          </p:nvSpPr>
          <p:spPr>
            <a:xfrm>
              <a:off x="869950" y="-20637"/>
              <a:ext cx="696912" cy="628650"/>
            </a:xfrm>
            <a:custGeom>
              <a:rect b="b" l="l" r="r" t="t"/>
              <a:pathLst>
                <a:path extrusionOk="0" h="395" w="438">
                  <a:moveTo>
                    <a:pt x="264" y="395"/>
                  </a:moveTo>
                  <a:lnTo>
                    <a:pt x="257" y="388"/>
                  </a:lnTo>
                  <a:lnTo>
                    <a:pt x="251" y="381"/>
                  </a:lnTo>
                  <a:lnTo>
                    <a:pt x="246" y="372"/>
                  </a:lnTo>
                  <a:lnTo>
                    <a:pt x="244" y="362"/>
                  </a:lnTo>
                  <a:lnTo>
                    <a:pt x="240" y="351"/>
                  </a:lnTo>
                  <a:lnTo>
                    <a:pt x="238" y="341"/>
                  </a:lnTo>
                  <a:lnTo>
                    <a:pt x="237" y="330"/>
                  </a:lnTo>
                  <a:lnTo>
                    <a:pt x="234" y="320"/>
                  </a:lnTo>
                  <a:lnTo>
                    <a:pt x="231" y="310"/>
                  </a:lnTo>
                  <a:lnTo>
                    <a:pt x="227" y="301"/>
                  </a:lnTo>
                  <a:lnTo>
                    <a:pt x="222" y="293"/>
                  </a:lnTo>
                  <a:lnTo>
                    <a:pt x="215" y="287"/>
                  </a:lnTo>
                  <a:lnTo>
                    <a:pt x="207" y="282"/>
                  </a:lnTo>
                  <a:lnTo>
                    <a:pt x="197" y="279"/>
                  </a:lnTo>
                  <a:lnTo>
                    <a:pt x="185" y="278"/>
                  </a:lnTo>
                  <a:lnTo>
                    <a:pt x="169" y="280"/>
                  </a:lnTo>
                  <a:lnTo>
                    <a:pt x="160" y="283"/>
                  </a:lnTo>
                  <a:lnTo>
                    <a:pt x="151" y="286"/>
                  </a:lnTo>
                  <a:lnTo>
                    <a:pt x="142" y="289"/>
                  </a:lnTo>
                  <a:lnTo>
                    <a:pt x="132" y="291"/>
                  </a:lnTo>
                  <a:lnTo>
                    <a:pt x="123" y="292"/>
                  </a:lnTo>
                  <a:lnTo>
                    <a:pt x="114" y="293"/>
                  </a:lnTo>
                  <a:lnTo>
                    <a:pt x="104" y="293"/>
                  </a:lnTo>
                  <a:lnTo>
                    <a:pt x="94" y="293"/>
                  </a:lnTo>
                  <a:lnTo>
                    <a:pt x="91" y="288"/>
                  </a:lnTo>
                  <a:lnTo>
                    <a:pt x="88" y="282"/>
                  </a:lnTo>
                  <a:lnTo>
                    <a:pt x="85" y="275"/>
                  </a:lnTo>
                  <a:lnTo>
                    <a:pt x="82" y="269"/>
                  </a:lnTo>
                  <a:lnTo>
                    <a:pt x="79" y="261"/>
                  </a:lnTo>
                  <a:lnTo>
                    <a:pt x="76" y="254"/>
                  </a:lnTo>
                  <a:lnTo>
                    <a:pt x="73" y="247"/>
                  </a:lnTo>
                  <a:lnTo>
                    <a:pt x="72" y="238"/>
                  </a:lnTo>
                  <a:lnTo>
                    <a:pt x="70" y="231"/>
                  </a:lnTo>
                  <a:lnTo>
                    <a:pt x="68" y="224"/>
                  </a:lnTo>
                  <a:lnTo>
                    <a:pt x="67" y="215"/>
                  </a:lnTo>
                  <a:lnTo>
                    <a:pt x="66" y="208"/>
                  </a:lnTo>
                  <a:lnTo>
                    <a:pt x="66" y="201"/>
                  </a:lnTo>
                  <a:lnTo>
                    <a:pt x="67" y="192"/>
                  </a:lnTo>
                  <a:lnTo>
                    <a:pt x="68" y="185"/>
                  </a:lnTo>
                  <a:lnTo>
                    <a:pt x="70" y="179"/>
                  </a:lnTo>
                  <a:lnTo>
                    <a:pt x="79" y="175"/>
                  </a:lnTo>
                  <a:lnTo>
                    <a:pt x="89" y="174"/>
                  </a:lnTo>
                  <a:lnTo>
                    <a:pt x="99" y="176"/>
                  </a:lnTo>
                  <a:lnTo>
                    <a:pt x="108" y="179"/>
                  </a:lnTo>
                  <a:lnTo>
                    <a:pt x="119" y="181"/>
                  </a:lnTo>
                  <a:lnTo>
                    <a:pt x="128" y="183"/>
                  </a:lnTo>
                  <a:lnTo>
                    <a:pt x="139" y="183"/>
                  </a:lnTo>
                  <a:lnTo>
                    <a:pt x="149" y="182"/>
                  </a:lnTo>
                  <a:lnTo>
                    <a:pt x="157" y="179"/>
                  </a:lnTo>
                  <a:lnTo>
                    <a:pt x="162" y="174"/>
                  </a:lnTo>
                  <a:lnTo>
                    <a:pt x="167" y="170"/>
                  </a:lnTo>
                  <a:lnTo>
                    <a:pt x="171" y="166"/>
                  </a:lnTo>
                  <a:lnTo>
                    <a:pt x="174" y="160"/>
                  </a:lnTo>
                  <a:lnTo>
                    <a:pt x="177" y="155"/>
                  </a:lnTo>
                  <a:lnTo>
                    <a:pt x="179" y="149"/>
                  </a:lnTo>
                  <a:lnTo>
                    <a:pt x="179" y="142"/>
                  </a:lnTo>
                  <a:lnTo>
                    <a:pt x="180" y="136"/>
                  </a:lnTo>
                  <a:lnTo>
                    <a:pt x="181" y="129"/>
                  </a:lnTo>
                  <a:lnTo>
                    <a:pt x="181" y="123"/>
                  </a:lnTo>
                  <a:lnTo>
                    <a:pt x="181" y="115"/>
                  </a:lnTo>
                  <a:lnTo>
                    <a:pt x="181" y="109"/>
                  </a:lnTo>
                  <a:lnTo>
                    <a:pt x="181" y="102"/>
                  </a:lnTo>
                  <a:lnTo>
                    <a:pt x="180" y="96"/>
                  </a:lnTo>
                  <a:lnTo>
                    <a:pt x="180" y="89"/>
                  </a:lnTo>
                  <a:lnTo>
                    <a:pt x="178" y="81"/>
                  </a:lnTo>
                  <a:lnTo>
                    <a:pt x="174" y="74"/>
                  </a:lnTo>
                  <a:lnTo>
                    <a:pt x="170" y="68"/>
                  </a:lnTo>
                  <a:lnTo>
                    <a:pt x="165" y="62"/>
                  </a:lnTo>
                  <a:lnTo>
                    <a:pt x="159" y="57"/>
                  </a:lnTo>
                  <a:lnTo>
                    <a:pt x="153" y="52"/>
                  </a:lnTo>
                  <a:lnTo>
                    <a:pt x="146" y="48"/>
                  </a:lnTo>
                  <a:lnTo>
                    <a:pt x="138" y="44"/>
                  </a:lnTo>
                  <a:lnTo>
                    <a:pt x="130" y="44"/>
                  </a:lnTo>
                  <a:lnTo>
                    <a:pt x="122" y="46"/>
                  </a:lnTo>
                  <a:lnTo>
                    <a:pt x="115" y="49"/>
                  </a:lnTo>
                  <a:lnTo>
                    <a:pt x="108" y="51"/>
                  </a:lnTo>
                  <a:lnTo>
                    <a:pt x="100" y="55"/>
                  </a:lnTo>
                  <a:lnTo>
                    <a:pt x="92" y="59"/>
                  </a:lnTo>
                  <a:lnTo>
                    <a:pt x="86" y="62"/>
                  </a:lnTo>
                  <a:lnTo>
                    <a:pt x="79" y="65"/>
                  </a:lnTo>
                  <a:lnTo>
                    <a:pt x="71" y="68"/>
                  </a:lnTo>
                  <a:lnTo>
                    <a:pt x="63" y="70"/>
                  </a:lnTo>
                  <a:lnTo>
                    <a:pt x="56" y="71"/>
                  </a:lnTo>
                  <a:lnTo>
                    <a:pt x="48" y="71"/>
                  </a:lnTo>
                  <a:lnTo>
                    <a:pt x="40" y="69"/>
                  </a:lnTo>
                  <a:lnTo>
                    <a:pt x="33" y="67"/>
                  </a:lnTo>
                  <a:lnTo>
                    <a:pt x="26" y="62"/>
                  </a:lnTo>
                  <a:lnTo>
                    <a:pt x="19" y="55"/>
                  </a:lnTo>
                  <a:lnTo>
                    <a:pt x="16" y="51"/>
                  </a:lnTo>
                  <a:lnTo>
                    <a:pt x="13" y="48"/>
                  </a:lnTo>
                  <a:lnTo>
                    <a:pt x="11" y="43"/>
                  </a:lnTo>
                  <a:lnTo>
                    <a:pt x="7" y="38"/>
                  </a:lnTo>
                  <a:lnTo>
                    <a:pt x="6" y="33"/>
                  </a:lnTo>
                  <a:lnTo>
                    <a:pt x="3" y="27"/>
                  </a:lnTo>
                  <a:lnTo>
                    <a:pt x="1" y="22"/>
                  </a:lnTo>
                  <a:lnTo>
                    <a:pt x="0" y="16"/>
                  </a:lnTo>
                  <a:lnTo>
                    <a:pt x="405" y="0"/>
                  </a:lnTo>
                  <a:lnTo>
                    <a:pt x="393" y="14"/>
                  </a:lnTo>
                  <a:lnTo>
                    <a:pt x="388" y="18"/>
                  </a:lnTo>
                  <a:lnTo>
                    <a:pt x="383" y="20"/>
                  </a:lnTo>
                  <a:lnTo>
                    <a:pt x="378" y="21"/>
                  </a:lnTo>
                  <a:lnTo>
                    <a:pt x="372" y="21"/>
                  </a:lnTo>
                  <a:lnTo>
                    <a:pt x="367" y="21"/>
                  </a:lnTo>
                  <a:lnTo>
                    <a:pt x="362" y="21"/>
                  </a:lnTo>
                  <a:lnTo>
                    <a:pt x="357" y="20"/>
                  </a:lnTo>
                  <a:lnTo>
                    <a:pt x="351" y="18"/>
                  </a:lnTo>
                  <a:lnTo>
                    <a:pt x="346" y="18"/>
                  </a:lnTo>
                  <a:lnTo>
                    <a:pt x="340" y="16"/>
                  </a:lnTo>
                  <a:lnTo>
                    <a:pt x="335" y="15"/>
                  </a:lnTo>
                  <a:lnTo>
                    <a:pt x="330" y="14"/>
                  </a:lnTo>
                  <a:lnTo>
                    <a:pt x="324" y="13"/>
                  </a:lnTo>
                  <a:lnTo>
                    <a:pt x="318" y="13"/>
                  </a:lnTo>
                  <a:lnTo>
                    <a:pt x="312" y="13"/>
                  </a:lnTo>
                  <a:lnTo>
                    <a:pt x="306" y="14"/>
                  </a:lnTo>
                  <a:lnTo>
                    <a:pt x="299" y="18"/>
                  </a:lnTo>
                  <a:lnTo>
                    <a:pt x="293" y="22"/>
                  </a:lnTo>
                  <a:lnTo>
                    <a:pt x="287" y="28"/>
                  </a:lnTo>
                  <a:lnTo>
                    <a:pt x="282" y="36"/>
                  </a:lnTo>
                  <a:lnTo>
                    <a:pt x="278" y="43"/>
                  </a:lnTo>
                  <a:lnTo>
                    <a:pt x="276" y="51"/>
                  </a:lnTo>
                  <a:lnTo>
                    <a:pt x="274" y="60"/>
                  </a:lnTo>
                  <a:lnTo>
                    <a:pt x="275" y="70"/>
                  </a:lnTo>
                  <a:lnTo>
                    <a:pt x="277" y="75"/>
                  </a:lnTo>
                  <a:lnTo>
                    <a:pt x="278" y="81"/>
                  </a:lnTo>
                  <a:lnTo>
                    <a:pt x="278" y="87"/>
                  </a:lnTo>
                  <a:lnTo>
                    <a:pt x="279" y="93"/>
                  </a:lnTo>
                  <a:lnTo>
                    <a:pt x="281" y="99"/>
                  </a:lnTo>
                  <a:lnTo>
                    <a:pt x="282" y="105"/>
                  </a:lnTo>
                  <a:lnTo>
                    <a:pt x="284" y="111"/>
                  </a:lnTo>
                  <a:lnTo>
                    <a:pt x="285" y="118"/>
                  </a:lnTo>
                  <a:lnTo>
                    <a:pt x="287" y="124"/>
                  </a:lnTo>
                  <a:lnTo>
                    <a:pt x="290" y="129"/>
                  </a:lnTo>
                  <a:lnTo>
                    <a:pt x="292" y="135"/>
                  </a:lnTo>
                  <a:lnTo>
                    <a:pt x="296" y="140"/>
                  </a:lnTo>
                  <a:lnTo>
                    <a:pt x="300" y="145"/>
                  </a:lnTo>
                  <a:lnTo>
                    <a:pt x="305" y="149"/>
                  </a:lnTo>
                  <a:lnTo>
                    <a:pt x="311" y="152"/>
                  </a:lnTo>
                  <a:lnTo>
                    <a:pt x="318" y="156"/>
                  </a:lnTo>
                  <a:lnTo>
                    <a:pt x="325" y="159"/>
                  </a:lnTo>
                  <a:lnTo>
                    <a:pt x="331" y="160"/>
                  </a:lnTo>
                  <a:lnTo>
                    <a:pt x="337" y="160"/>
                  </a:lnTo>
                  <a:lnTo>
                    <a:pt x="343" y="160"/>
                  </a:lnTo>
                  <a:lnTo>
                    <a:pt x="349" y="158"/>
                  </a:lnTo>
                  <a:lnTo>
                    <a:pt x="354" y="156"/>
                  </a:lnTo>
                  <a:lnTo>
                    <a:pt x="359" y="154"/>
                  </a:lnTo>
                  <a:lnTo>
                    <a:pt x="365" y="151"/>
                  </a:lnTo>
                  <a:lnTo>
                    <a:pt x="371" y="148"/>
                  </a:lnTo>
                  <a:lnTo>
                    <a:pt x="377" y="145"/>
                  </a:lnTo>
                  <a:lnTo>
                    <a:pt x="382" y="142"/>
                  </a:lnTo>
                  <a:lnTo>
                    <a:pt x="388" y="140"/>
                  </a:lnTo>
                  <a:lnTo>
                    <a:pt x="394" y="138"/>
                  </a:lnTo>
                  <a:lnTo>
                    <a:pt x="399" y="137"/>
                  </a:lnTo>
                  <a:lnTo>
                    <a:pt x="406" y="137"/>
                  </a:lnTo>
                  <a:lnTo>
                    <a:pt x="412" y="137"/>
                  </a:lnTo>
                  <a:lnTo>
                    <a:pt x="418" y="142"/>
                  </a:lnTo>
                  <a:lnTo>
                    <a:pt x="421" y="146"/>
                  </a:lnTo>
                  <a:lnTo>
                    <a:pt x="424" y="151"/>
                  </a:lnTo>
                  <a:lnTo>
                    <a:pt x="426" y="157"/>
                  </a:lnTo>
                  <a:lnTo>
                    <a:pt x="428" y="163"/>
                  </a:lnTo>
                  <a:lnTo>
                    <a:pt x="431" y="169"/>
                  </a:lnTo>
                  <a:lnTo>
                    <a:pt x="431" y="175"/>
                  </a:lnTo>
                  <a:lnTo>
                    <a:pt x="432" y="182"/>
                  </a:lnTo>
                  <a:lnTo>
                    <a:pt x="434" y="188"/>
                  </a:lnTo>
                  <a:lnTo>
                    <a:pt x="434" y="195"/>
                  </a:lnTo>
                  <a:lnTo>
                    <a:pt x="435" y="202"/>
                  </a:lnTo>
                  <a:lnTo>
                    <a:pt x="435" y="208"/>
                  </a:lnTo>
                  <a:lnTo>
                    <a:pt x="436" y="215"/>
                  </a:lnTo>
                  <a:lnTo>
                    <a:pt x="437" y="221"/>
                  </a:lnTo>
                  <a:lnTo>
                    <a:pt x="437" y="228"/>
                  </a:lnTo>
                  <a:lnTo>
                    <a:pt x="438" y="234"/>
                  </a:lnTo>
                  <a:lnTo>
                    <a:pt x="428" y="234"/>
                  </a:lnTo>
                  <a:lnTo>
                    <a:pt x="418" y="235"/>
                  </a:lnTo>
                  <a:lnTo>
                    <a:pt x="409" y="237"/>
                  </a:lnTo>
                  <a:lnTo>
                    <a:pt x="398" y="239"/>
                  </a:lnTo>
                  <a:lnTo>
                    <a:pt x="389" y="242"/>
                  </a:lnTo>
                  <a:lnTo>
                    <a:pt x="378" y="245"/>
                  </a:lnTo>
                  <a:lnTo>
                    <a:pt x="369" y="248"/>
                  </a:lnTo>
                  <a:lnTo>
                    <a:pt x="358" y="253"/>
                  </a:lnTo>
                  <a:lnTo>
                    <a:pt x="355" y="257"/>
                  </a:lnTo>
                  <a:lnTo>
                    <a:pt x="351" y="261"/>
                  </a:lnTo>
                  <a:lnTo>
                    <a:pt x="346" y="267"/>
                  </a:lnTo>
                  <a:lnTo>
                    <a:pt x="343" y="275"/>
                  </a:lnTo>
                  <a:lnTo>
                    <a:pt x="339" y="282"/>
                  </a:lnTo>
                  <a:lnTo>
                    <a:pt x="338" y="290"/>
                  </a:lnTo>
                  <a:lnTo>
                    <a:pt x="339" y="298"/>
                  </a:lnTo>
                  <a:lnTo>
                    <a:pt x="342" y="305"/>
                  </a:lnTo>
                  <a:lnTo>
                    <a:pt x="345" y="313"/>
                  </a:lnTo>
                  <a:lnTo>
                    <a:pt x="350" y="320"/>
                  </a:lnTo>
                  <a:lnTo>
                    <a:pt x="355" y="326"/>
                  </a:lnTo>
                  <a:lnTo>
                    <a:pt x="360" y="334"/>
                  </a:lnTo>
                  <a:lnTo>
                    <a:pt x="364" y="340"/>
                  </a:lnTo>
                  <a:lnTo>
                    <a:pt x="366" y="348"/>
                  </a:lnTo>
                  <a:lnTo>
                    <a:pt x="367" y="356"/>
                  </a:lnTo>
                  <a:lnTo>
                    <a:pt x="365" y="365"/>
                  </a:lnTo>
                  <a:lnTo>
                    <a:pt x="361" y="368"/>
                  </a:lnTo>
                  <a:lnTo>
                    <a:pt x="356" y="372"/>
                  </a:lnTo>
                  <a:lnTo>
                    <a:pt x="351" y="374"/>
                  </a:lnTo>
                  <a:lnTo>
                    <a:pt x="345" y="376"/>
                  </a:lnTo>
                  <a:lnTo>
                    <a:pt x="339" y="379"/>
                  </a:lnTo>
                  <a:lnTo>
                    <a:pt x="333" y="381"/>
                  </a:lnTo>
                  <a:lnTo>
                    <a:pt x="328" y="384"/>
                  </a:lnTo>
                  <a:lnTo>
                    <a:pt x="322" y="385"/>
                  </a:lnTo>
                  <a:lnTo>
                    <a:pt x="315" y="387"/>
                  </a:lnTo>
                  <a:lnTo>
                    <a:pt x="309" y="388"/>
                  </a:lnTo>
                  <a:lnTo>
                    <a:pt x="303" y="390"/>
                  </a:lnTo>
                  <a:lnTo>
                    <a:pt x="296" y="391"/>
                  </a:lnTo>
                  <a:lnTo>
                    <a:pt x="290" y="392"/>
                  </a:lnTo>
                  <a:lnTo>
                    <a:pt x="284" y="393"/>
                  </a:lnTo>
                  <a:lnTo>
                    <a:pt x="277" y="394"/>
                  </a:lnTo>
                  <a:lnTo>
                    <a:pt x="271" y="395"/>
                  </a:lnTo>
                  <a:lnTo>
                    <a:pt x="264" y="395"/>
                  </a:ln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2" name="Google Shape;212;p17"/>
            <p:cNvSpPr/>
            <p:nvPr/>
          </p:nvSpPr>
          <p:spPr>
            <a:xfrm>
              <a:off x="-17462" y="4954587"/>
              <a:ext cx="814387" cy="782637"/>
            </a:xfrm>
            <a:custGeom>
              <a:rect b="b" l="l" r="r" t="t"/>
              <a:pathLst>
                <a:path extrusionOk="0" h="492" w="512">
                  <a:moveTo>
                    <a:pt x="130" y="492"/>
                  </a:moveTo>
                  <a:lnTo>
                    <a:pt x="120" y="486"/>
                  </a:lnTo>
                  <a:lnTo>
                    <a:pt x="111" y="481"/>
                  </a:lnTo>
                  <a:lnTo>
                    <a:pt x="101" y="475"/>
                  </a:lnTo>
                  <a:lnTo>
                    <a:pt x="93" y="469"/>
                  </a:lnTo>
                  <a:lnTo>
                    <a:pt x="85" y="463"/>
                  </a:lnTo>
                  <a:lnTo>
                    <a:pt x="78" y="454"/>
                  </a:lnTo>
                  <a:lnTo>
                    <a:pt x="71" y="444"/>
                  </a:lnTo>
                  <a:lnTo>
                    <a:pt x="64" y="433"/>
                  </a:lnTo>
                  <a:lnTo>
                    <a:pt x="111" y="353"/>
                  </a:lnTo>
                  <a:lnTo>
                    <a:pt x="0" y="280"/>
                  </a:lnTo>
                  <a:lnTo>
                    <a:pt x="0" y="275"/>
                  </a:lnTo>
                  <a:lnTo>
                    <a:pt x="0" y="270"/>
                  </a:lnTo>
                  <a:lnTo>
                    <a:pt x="1" y="264"/>
                  </a:lnTo>
                  <a:lnTo>
                    <a:pt x="3" y="259"/>
                  </a:lnTo>
                  <a:lnTo>
                    <a:pt x="5" y="252"/>
                  </a:lnTo>
                  <a:lnTo>
                    <a:pt x="7" y="246"/>
                  </a:lnTo>
                  <a:lnTo>
                    <a:pt x="10" y="240"/>
                  </a:lnTo>
                  <a:lnTo>
                    <a:pt x="13" y="234"/>
                  </a:lnTo>
                  <a:lnTo>
                    <a:pt x="17" y="227"/>
                  </a:lnTo>
                  <a:lnTo>
                    <a:pt x="21" y="222"/>
                  </a:lnTo>
                  <a:lnTo>
                    <a:pt x="26" y="216"/>
                  </a:lnTo>
                  <a:lnTo>
                    <a:pt x="30" y="211"/>
                  </a:lnTo>
                  <a:lnTo>
                    <a:pt x="35" y="205"/>
                  </a:lnTo>
                  <a:lnTo>
                    <a:pt x="40" y="201"/>
                  </a:lnTo>
                  <a:lnTo>
                    <a:pt x="44" y="196"/>
                  </a:lnTo>
                  <a:lnTo>
                    <a:pt x="49" y="193"/>
                  </a:lnTo>
                  <a:lnTo>
                    <a:pt x="60" y="191"/>
                  </a:lnTo>
                  <a:lnTo>
                    <a:pt x="70" y="191"/>
                  </a:lnTo>
                  <a:lnTo>
                    <a:pt x="81" y="193"/>
                  </a:lnTo>
                  <a:lnTo>
                    <a:pt x="92" y="196"/>
                  </a:lnTo>
                  <a:lnTo>
                    <a:pt x="102" y="201"/>
                  </a:lnTo>
                  <a:lnTo>
                    <a:pt x="112" y="205"/>
                  </a:lnTo>
                  <a:lnTo>
                    <a:pt x="122" y="211"/>
                  </a:lnTo>
                  <a:lnTo>
                    <a:pt x="132" y="216"/>
                  </a:lnTo>
                  <a:lnTo>
                    <a:pt x="142" y="220"/>
                  </a:lnTo>
                  <a:lnTo>
                    <a:pt x="150" y="223"/>
                  </a:lnTo>
                  <a:lnTo>
                    <a:pt x="160" y="226"/>
                  </a:lnTo>
                  <a:lnTo>
                    <a:pt x="169" y="226"/>
                  </a:lnTo>
                  <a:lnTo>
                    <a:pt x="178" y="223"/>
                  </a:lnTo>
                  <a:lnTo>
                    <a:pt x="186" y="219"/>
                  </a:lnTo>
                  <a:lnTo>
                    <a:pt x="194" y="211"/>
                  </a:lnTo>
                  <a:lnTo>
                    <a:pt x="202" y="200"/>
                  </a:lnTo>
                  <a:lnTo>
                    <a:pt x="207" y="192"/>
                  </a:lnTo>
                  <a:lnTo>
                    <a:pt x="212" y="183"/>
                  </a:lnTo>
                  <a:lnTo>
                    <a:pt x="216" y="174"/>
                  </a:lnTo>
                  <a:lnTo>
                    <a:pt x="219" y="165"/>
                  </a:lnTo>
                  <a:lnTo>
                    <a:pt x="222" y="156"/>
                  </a:lnTo>
                  <a:lnTo>
                    <a:pt x="222" y="146"/>
                  </a:lnTo>
                  <a:lnTo>
                    <a:pt x="219" y="138"/>
                  </a:lnTo>
                  <a:lnTo>
                    <a:pt x="213" y="128"/>
                  </a:lnTo>
                  <a:lnTo>
                    <a:pt x="210" y="123"/>
                  </a:lnTo>
                  <a:lnTo>
                    <a:pt x="204" y="119"/>
                  </a:lnTo>
                  <a:lnTo>
                    <a:pt x="198" y="115"/>
                  </a:lnTo>
                  <a:lnTo>
                    <a:pt x="192" y="112"/>
                  </a:lnTo>
                  <a:lnTo>
                    <a:pt x="186" y="109"/>
                  </a:lnTo>
                  <a:lnTo>
                    <a:pt x="178" y="105"/>
                  </a:lnTo>
                  <a:lnTo>
                    <a:pt x="171" y="102"/>
                  </a:lnTo>
                  <a:lnTo>
                    <a:pt x="165" y="98"/>
                  </a:lnTo>
                  <a:lnTo>
                    <a:pt x="158" y="95"/>
                  </a:lnTo>
                  <a:lnTo>
                    <a:pt x="152" y="91"/>
                  </a:lnTo>
                  <a:lnTo>
                    <a:pt x="146" y="86"/>
                  </a:lnTo>
                  <a:lnTo>
                    <a:pt x="142" y="81"/>
                  </a:lnTo>
                  <a:lnTo>
                    <a:pt x="139" y="74"/>
                  </a:lnTo>
                  <a:lnTo>
                    <a:pt x="137" y="68"/>
                  </a:lnTo>
                  <a:lnTo>
                    <a:pt x="137" y="60"/>
                  </a:lnTo>
                  <a:lnTo>
                    <a:pt x="138" y="51"/>
                  </a:lnTo>
                  <a:lnTo>
                    <a:pt x="142" y="44"/>
                  </a:lnTo>
                  <a:lnTo>
                    <a:pt x="146" y="38"/>
                  </a:lnTo>
                  <a:lnTo>
                    <a:pt x="150" y="32"/>
                  </a:lnTo>
                  <a:lnTo>
                    <a:pt x="155" y="26"/>
                  </a:lnTo>
                  <a:lnTo>
                    <a:pt x="160" y="20"/>
                  </a:lnTo>
                  <a:lnTo>
                    <a:pt x="165" y="14"/>
                  </a:lnTo>
                  <a:lnTo>
                    <a:pt x="170" y="8"/>
                  </a:lnTo>
                  <a:lnTo>
                    <a:pt x="176" y="0"/>
                  </a:lnTo>
                  <a:lnTo>
                    <a:pt x="183" y="5"/>
                  </a:lnTo>
                  <a:lnTo>
                    <a:pt x="191" y="10"/>
                  </a:lnTo>
                  <a:lnTo>
                    <a:pt x="198" y="15"/>
                  </a:lnTo>
                  <a:lnTo>
                    <a:pt x="207" y="19"/>
                  </a:lnTo>
                  <a:lnTo>
                    <a:pt x="215" y="23"/>
                  </a:lnTo>
                  <a:lnTo>
                    <a:pt x="224" y="26"/>
                  </a:lnTo>
                  <a:lnTo>
                    <a:pt x="233" y="29"/>
                  </a:lnTo>
                  <a:lnTo>
                    <a:pt x="242" y="32"/>
                  </a:lnTo>
                  <a:lnTo>
                    <a:pt x="251" y="34"/>
                  </a:lnTo>
                  <a:lnTo>
                    <a:pt x="261" y="36"/>
                  </a:lnTo>
                  <a:lnTo>
                    <a:pt x="270" y="37"/>
                  </a:lnTo>
                  <a:lnTo>
                    <a:pt x="279" y="38"/>
                  </a:lnTo>
                  <a:lnTo>
                    <a:pt x="288" y="38"/>
                  </a:lnTo>
                  <a:lnTo>
                    <a:pt x="298" y="38"/>
                  </a:lnTo>
                  <a:lnTo>
                    <a:pt x="307" y="37"/>
                  </a:lnTo>
                  <a:lnTo>
                    <a:pt x="316" y="36"/>
                  </a:lnTo>
                  <a:lnTo>
                    <a:pt x="282" y="120"/>
                  </a:lnTo>
                  <a:lnTo>
                    <a:pt x="285" y="123"/>
                  </a:lnTo>
                  <a:lnTo>
                    <a:pt x="288" y="126"/>
                  </a:lnTo>
                  <a:lnTo>
                    <a:pt x="291" y="129"/>
                  </a:lnTo>
                  <a:lnTo>
                    <a:pt x="295" y="131"/>
                  </a:lnTo>
                  <a:lnTo>
                    <a:pt x="298" y="134"/>
                  </a:lnTo>
                  <a:lnTo>
                    <a:pt x="303" y="137"/>
                  </a:lnTo>
                  <a:lnTo>
                    <a:pt x="308" y="140"/>
                  </a:lnTo>
                  <a:lnTo>
                    <a:pt x="313" y="142"/>
                  </a:lnTo>
                  <a:lnTo>
                    <a:pt x="327" y="140"/>
                  </a:lnTo>
                  <a:lnTo>
                    <a:pt x="337" y="134"/>
                  </a:lnTo>
                  <a:lnTo>
                    <a:pt x="345" y="125"/>
                  </a:lnTo>
                  <a:lnTo>
                    <a:pt x="352" y="113"/>
                  </a:lnTo>
                  <a:lnTo>
                    <a:pt x="357" y="101"/>
                  </a:lnTo>
                  <a:lnTo>
                    <a:pt x="363" y="89"/>
                  </a:lnTo>
                  <a:lnTo>
                    <a:pt x="372" y="78"/>
                  </a:lnTo>
                  <a:lnTo>
                    <a:pt x="382" y="69"/>
                  </a:lnTo>
                  <a:lnTo>
                    <a:pt x="385" y="77"/>
                  </a:lnTo>
                  <a:lnTo>
                    <a:pt x="390" y="86"/>
                  </a:lnTo>
                  <a:lnTo>
                    <a:pt x="395" y="94"/>
                  </a:lnTo>
                  <a:lnTo>
                    <a:pt x="402" y="101"/>
                  </a:lnTo>
                  <a:lnTo>
                    <a:pt x="409" y="109"/>
                  </a:lnTo>
                  <a:lnTo>
                    <a:pt x="416" y="117"/>
                  </a:lnTo>
                  <a:lnTo>
                    <a:pt x="424" y="123"/>
                  </a:lnTo>
                  <a:lnTo>
                    <a:pt x="432" y="130"/>
                  </a:lnTo>
                  <a:lnTo>
                    <a:pt x="441" y="137"/>
                  </a:lnTo>
                  <a:lnTo>
                    <a:pt x="450" y="143"/>
                  </a:lnTo>
                  <a:lnTo>
                    <a:pt x="459" y="149"/>
                  </a:lnTo>
                  <a:lnTo>
                    <a:pt x="469" y="154"/>
                  </a:lnTo>
                  <a:lnTo>
                    <a:pt x="480" y="159"/>
                  </a:lnTo>
                  <a:lnTo>
                    <a:pt x="490" y="165"/>
                  </a:lnTo>
                  <a:lnTo>
                    <a:pt x="501" y="170"/>
                  </a:lnTo>
                  <a:lnTo>
                    <a:pt x="512" y="174"/>
                  </a:lnTo>
                  <a:lnTo>
                    <a:pt x="447" y="287"/>
                  </a:lnTo>
                  <a:lnTo>
                    <a:pt x="431" y="287"/>
                  </a:lnTo>
                  <a:lnTo>
                    <a:pt x="328" y="211"/>
                  </a:lnTo>
                  <a:lnTo>
                    <a:pt x="322" y="216"/>
                  </a:lnTo>
                  <a:lnTo>
                    <a:pt x="316" y="222"/>
                  </a:lnTo>
                  <a:lnTo>
                    <a:pt x="311" y="227"/>
                  </a:lnTo>
                  <a:lnTo>
                    <a:pt x="305" y="234"/>
                  </a:lnTo>
                  <a:lnTo>
                    <a:pt x="299" y="240"/>
                  </a:lnTo>
                  <a:lnTo>
                    <a:pt x="293" y="247"/>
                  </a:lnTo>
                  <a:lnTo>
                    <a:pt x="288" y="253"/>
                  </a:lnTo>
                  <a:lnTo>
                    <a:pt x="283" y="261"/>
                  </a:lnTo>
                  <a:lnTo>
                    <a:pt x="279" y="268"/>
                  </a:lnTo>
                  <a:lnTo>
                    <a:pt x="275" y="276"/>
                  </a:lnTo>
                  <a:lnTo>
                    <a:pt x="271" y="284"/>
                  </a:lnTo>
                  <a:lnTo>
                    <a:pt x="267" y="292"/>
                  </a:lnTo>
                  <a:lnTo>
                    <a:pt x="265" y="300"/>
                  </a:lnTo>
                  <a:lnTo>
                    <a:pt x="262" y="308"/>
                  </a:lnTo>
                  <a:lnTo>
                    <a:pt x="261" y="316"/>
                  </a:lnTo>
                  <a:lnTo>
                    <a:pt x="259" y="324"/>
                  </a:lnTo>
                  <a:lnTo>
                    <a:pt x="265" y="334"/>
                  </a:lnTo>
                  <a:lnTo>
                    <a:pt x="272" y="342"/>
                  </a:lnTo>
                  <a:lnTo>
                    <a:pt x="281" y="347"/>
                  </a:lnTo>
                  <a:lnTo>
                    <a:pt x="290" y="351"/>
                  </a:lnTo>
                  <a:lnTo>
                    <a:pt x="302" y="353"/>
                  </a:lnTo>
                  <a:lnTo>
                    <a:pt x="313" y="355"/>
                  </a:lnTo>
                  <a:lnTo>
                    <a:pt x="325" y="356"/>
                  </a:lnTo>
                  <a:lnTo>
                    <a:pt x="337" y="357"/>
                  </a:lnTo>
                  <a:lnTo>
                    <a:pt x="348" y="357"/>
                  </a:lnTo>
                  <a:lnTo>
                    <a:pt x="360" y="359"/>
                  </a:lnTo>
                  <a:lnTo>
                    <a:pt x="370" y="361"/>
                  </a:lnTo>
                  <a:lnTo>
                    <a:pt x="380" y="365"/>
                  </a:lnTo>
                  <a:lnTo>
                    <a:pt x="388" y="370"/>
                  </a:lnTo>
                  <a:lnTo>
                    <a:pt x="394" y="378"/>
                  </a:lnTo>
                  <a:lnTo>
                    <a:pt x="399" y="387"/>
                  </a:lnTo>
                  <a:lnTo>
                    <a:pt x="400" y="401"/>
                  </a:lnTo>
                  <a:lnTo>
                    <a:pt x="347" y="480"/>
                  </a:lnTo>
                  <a:lnTo>
                    <a:pt x="225" y="398"/>
                  </a:lnTo>
                  <a:lnTo>
                    <a:pt x="202" y="404"/>
                  </a:lnTo>
                  <a:lnTo>
                    <a:pt x="168" y="477"/>
                  </a:lnTo>
                  <a:lnTo>
                    <a:pt x="165" y="478"/>
                  </a:lnTo>
                  <a:lnTo>
                    <a:pt x="162" y="479"/>
                  </a:lnTo>
                  <a:lnTo>
                    <a:pt x="158" y="481"/>
                  </a:lnTo>
                  <a:lnTo>
                    <a:pt x="154" y="483"/>
                  </a:lnTo>
                  <a:lnTo>
                    <a:pt x="150" y="484"/>
                  </a:lnTo>
                  <a:lnTo>
                    <a:pt x="146" y="487"/>
                  </a:lnTo>
                  <a:lnTo>
                    <a:pt x="142" y="489"/>
                  </a:lnTo>
                  <a:lnTo>
                    <a:pt x="138" y="492"/>
                  </a:lnTo>
                  <a:lnTo>
                    <a:pt x="130" y="492"/>
                  </a:ln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3" name="Google Shape;213;p17"/>
            <p:cNvSpPr/>
            <p:nvPr/>
          </p:nvSpPr>
          <p:spPr>
            <a:xfrm>
              <a:off x="603250" y="5497512"/>
              <a:ext cx="812800" cy="808037"/>
            </a:xfrm>
            <a:custGeom>
              <a:rect b="b" l="l" r="r" t="t"/>
              <a:pathLst>
                <a:path extrusionOk="0" h="508" w="511">
                  <a:moveTo>
                    <a:pt x="98" y="508"/>
                  </a:moveTo>
                  <a:lnTo>
                    <a:pt x="86" y="504"/>
                  </a:lnTo>
                  <a:lnTo>
                    <a:pt x="76" y="498"/>
                  </a:lnTo>
                  <a:lnTo>
                    <a:pt x="67" y="492"/>
                  </a:lnTo>
                  <a:lnTo>
                    <a:pt x="60" y="483"/>
                  </a:lnTo>
                  <a:lnTo>
                    <a:pt x="53" y="474"/>
                  </a:lnTo>
                  <a:lnTo>
                    <a:pt x="49" y="463"/>
                  </a:lnTo>
                  <a:lnTo>
                    <a:pt x="45" y="451"/>
                  </a:lnTo>
                  <a:lnTo>
                    <a:pt x="43" y="439"/>
                  </a:lnTo>
                  <a:lnTo>
                    <a:pt x="49" y="432"/>
                  </a:lnTo>
                  <a:lnTo>
                    <a:pt x="58" y="425"/>
                  </a:lnTo>
                  <a:lnTo>
                    <a:pt x="68" y="418"/>
                  </a:lnTo>
                  <a:lnTo>
                    <a:pt x="78" y="413"/>
                  </a:lnTo>
                  <a:lnTo>
                    <a:pt x="88" y="407"/>
                  </a:lnTo>
                  <a:lnTo>
                    <a:pt x="98" y="399"/>
                  </a:lnTo>
                  <a:lnTo>
                    <a:pt x="106" y="391"/>
                  </a:lnTo>
                  <a:lnTo>
                    <a:pt x="113" y="380"/>
                  </a:lnTo>
                  <a:lnTo>
                    <a:pt x="112" y="370"/>
                  </a:lnTo>
                  <a:lnTo>
                    <a:pt x="109" y="360"/>
                  </a:lnTo>
                  <a:lnTo>
                    <a:pt x="105" y="352"/>
                  </a:lnTo>
                  <a:lnTo>
                    <a:pt x="100" y="344"/>
                  </a:lnTo>
                  <a:lnTo>
                    <a:pt x="93" y="337"/>
                  </a:lnTo>
                  <a:lnTo>
                    <a:pt x="87" y="330"/>
                  </a:lnTo>
                  <a:lnTo>
                    <a:pt x="79" y="324"/>
                  </a:lnTo>
                  <a:lnTo>
                    <a:pt x="71" y="318"/>
                  </a:lnTo>
                  <a:lnTo>
                    <a:pt x="62" y="313"/>
                  </a:lnTo>
                  <a:lnTo>
                    <a:pt x="53" y="308"/>
                  </a:lnTo>
                  <a:lnTo>
                    <a:pt x="44" y="302"/>
                  </a:lnTo>
                  <a:lnTo>
                    <a:pt x="35" y="297"/>
                  </a:lnTo>
                  <a:lnTo>
                    <a:pt x="25" y="291"/>
                  </a:lnTo>
                  <a:lnTo>
                    <a:pt x="17" y="286"/>
                  </a:lnTo>
                  <a:lnTo>
                    <a:pt x="7" y="280"/>
                  </a:lnTo>
                  <a:lnTo>
                    <a:pt x="0" y="273"/>
                  </a:lnTo>
                  <a:lnTo>
                    <a:pt x="0" y="268"/>
                  </a:lnTo>
                  <a:lnTo>
                    <a:pt x="0" y="263"/>
                  </a:lnTo>
                  <a:lnTo>
                    <a:pt x="2" y="258"/>
                  </a:lnTo>
                  <a:lnTo>
                    <a:pt x="4" y="253"/>
                  </a:lnTo>
                  <a:lnTo>
                    <a:pt x="7" y="248"/>
                  </a:lnTo>
                  <a:lnTo>
                    <a:pt x="10" y="244"/>
                  </a:lnTo>
                  <a:lnTo>
                    <a:pt x="13" y="239"/>
                  </a:lnTo>
                  <a:lnTo>
                    <a:pt x="17" y="234"/>
                  </a:lnTo>
                  <a:lnTo>
                    <a:pt x="20" y="230"/>
                  </a:lnTo>
                  <a:lnTo>
                    <a:pt x="24" y="225"/>
                  </a:lnTo>
                  <a:lnTo>
                    <a:pt x="29" y="220"/>
                  </a:lnTo>
                  <a:lnTo>
                    <a:pt x="32" y="216"/>
                  </a:lnTo>
                  <a:lnTo>
                    <a:pt x="37" y="210"/>
                  </a:lnTo>
                  <a:lnTo>
                    <a:pt x="40" y="205"/>
                  </a:lnTo>
                  <a:lnTo>
                    <a:pt x="43" y="201"/>
                  </a:lnTo>
                  <a:lnTo>
                    <a:pt x="46" y="195"/>
                  </a:lnTo>
                  <a:lnTo>
                    <a:pt x="51" y="190"/>
                  </a:lnTo>
                  <a:lnTo>
                    <a:pt x="58" y="186"/>
                  </a:lnTo>
                  <a:lnTo>
                    <a:pt x="65" y="184"/>
                  </a:lnTo>
                  <a:lnTo>
                    <a:pt x="73" y="184"/>
                  </a:lnTo>
                  <a:lnTo>
                    <a:pt x="82" y="186"/>
                  </a:lnTo>
                  <a:lnTo>
                    <a:pt x="91" y="187"/>
                  </a:lnTo>
                  <a:lnTo>
                    <a:pt x="100" y="191"/>
                  </a:lnTo>
                  <a:lnTo>
                    <a:pt x="109" y="195"/>
                  </a:lnTo>
                  <a:lnTo>
                    <a:pt x="114" y="199"/>
                  </a:lnTo>
                  <a:lnTo>
                    <a:pt x="120" y="205"/>
                  </a:lnTo>
                  <a:lnTo>
                    <a:pt x="124" y="210"/>
                  </a:lnTo>
                  <a:lnTo>
                    <a:pt x="130" y="216"/>
                  </a:lnTo>
                  <a:lnTo>
                    <a:pt x="136" y="222"/>
                  </a:lnTo>
                  <a:lnTo>
                    <a:pt x="143" y="228"/>
                  </a:lnTo>
                  <a:lnTo>
                    <a:pt x="150" y="233"/>
                  </a:lnTo>
                  <a:lnTo>
                    <a:pt x="160" y="237"/>
                  </a:lnTo>
                  <a:lnTo>
                    <a:pt x="166" y="236"/>
                  </a:lnTo>
                  <a:lnTo>
                    <a:pt x="173" y="234"/>
                  </a:lnTo>
                  <a:lnTo>
                    <a:pt x="179" y="232"/>
                  </a:lnTo>
                  <a:lnTo>
                    <a:pt x="186" y="230"/>
                  </a:lnTo>
                  <a:lnTo>
                    <a:pt x="193" y="228"/>
                  </a:lnTo>
                  <a:lnTo>
                    <a:pt x="200" y="225"/>
                  </a:lnTo>
                  <a:lnTo>
                    <a:pt x="207" y="223"/>
                  </a:lnTo>
                  <a:lnTo>
                    <a:pt x="215" y="220"/>
                  </a:lnTo>
                  <a:lnTo>
                    <a:pt x="218" y="213"/>
                  </a:lnTo>
                  <a:lnTo>
                    <a:pt x="224" y="205"/>
                  </a:lnTo>
                  <a:lnTo>
                    <a:pt x="230" y="198"/>
                  </a:lnTo>
                  <a:lnTo>
                    <a:pt x="235" y="190"/>
                  </a:lnTo>
                  <a:lnTo>
                    <a:pt x="239" y="182"/>
                  </a:lnTo>
                  <a:lnTo>
                    <a:pt x="242" y="174"/>
                  </a:lnTo>
                  <a:lnTo>
                    <a:pt x="242" y="165"/>
                  </a:lnTo>
                  <a:lnTo>
                    <a:pt x="238" y="156"/>
                  </a:lnTo>
                  <a:lnTo>
                    <a:pt x="235" y="151"/>
                  </a:lnTo>
                  <a:lnTo>
                    <a:pt x="230" y="147"/>
                  </a:lnTo>
                  <a:lnTo>
                    <a:pt x="226" y="143"/>
                  </a:lnTo>
                  <a:lnTo>
                    <a:pt x="220" y="140"/>
                  </a:lnTo>
                  <a:lnTo>
                    <a:pt x="215" y="136"/>
                  </a:lnTo>
                  <a:lnTo>
                    <a:pt x="209" y="134"/>
                  </a:lnTo>
                  <a:lnTo>
                    <a:pt x="203" y="132"/>
                  </a:lnTo>
                  <a:lnTo>
                    <a:pt x="196" y="129"/>
                  </a:lnTo>
                  <a:lnTo>
                    <a:pt x="189" y="127"/>
                  </a:lnTo>
                  <a:lnTo>
                    <a:pt x="183" y="125"/>
                  </a:lnTo>
                  <a:lnTo>
                    <a:pt x="176" y="122"/>
                  </a:lnTo>
                  <a:lnTo>
                    <a:pt x="170" y="121"/>
                  </a:lnTo>
                  <a:lnTo>
                    <a:pt x="164" y="117"/>
                  </a:lnTo>
                  <a:lnTo>
                    <a:pt x="158" y="114"/>
                  </a:lnTo>
                  <a:lnTo>
                    <a:pt x="153" y="111"/>
                  </a:lnTo>
                  <a:lnTo>
                    <a:pt x="148" y="106"/>
                  </a:lnTo>
                  <a:lnTo>
                    <a:pt x="143" y="98"/>
                  </a:lnTo>
                  <a:lnTo>
                    <a:pt x="142" y="90"/>
                  </a:lnTo>
                  <a:lnTo>
                    <a:pt x="142" y="80"/>
                  </a:lnTo>
                  <a:lnTo>
                    <a:pt x="145" y="72"/>
                  </a:lnTo>
                  <a:lnTo>
                    <a:pt x="149" y="64"/>
                  </a:lnTo>
                  <a:lnTo>
                    <a:pt x="156" y="57"/>
                  </a:lnTo>
                  <a:lnTo>
                    <a:pt x="163" y="50"/>
                  </a:lnTo>
                  <a:lnTo>
                    <a:pt x="172" y="46"/>
                  </a:lnTo>
                  <a:lnTo>
                    <a:pt x="177" y="43"/>
                  </a:lnTo>
                  <a:lnTo>
                    <a:pt x="183" y="39"/>
                  </a:lnTo>
                  <a:lnTo>
                    <a:pt x="187" y="36"/>
                  </a:lnTo>
                  <a:lnTo>
                    <a:pt x="193" y="31"/>
                  </a:lnTo>
                  <a:lnTo>
                    <a:pt x="199" y="27"/>
                  </a:lnTo>
                  <a:lnTo>
                    <a:pt x="205" y="23"/>
                  </a:lnTo>
                  <a:lnTo>
                    <a:pt x="211" y="18"/>
                  </a:lnTo>
                  <a:lnTo>
                    <a:pt x="218" y="14"/>
                  </a:lnTo>
                  <a:lnTo>
                    <a:pt x="226" y="18"/>
                  </a:lnTo>
                  <a:lnTo>
                    <a:pt x="235" y="22"/>
                  </a:lnTo>
                  <a:lnTo>
                    <a:pt x="243" y="28"/>
                  </a:lnTo>
                  <a:lnTo>
                    <a:pt x="251" y="34"/>
                  </a:lnTo>
                  <a:lnTo>
                    <a:pt x="259" y="40"/>
                  </a:lnTo>
                  <a:lnTo>
                    <a:pt x="267" y="47"/>
                  </a:lnTo>
                  <a:lnTo>
                    <a:pt x="277" y="54"/>
                  </a:lnTo>
                  <a:lnTo>
                    <a:pt x="286" y="60"/>
                  </a:lnTo>
                  <a:lnTo>
                    <a:pt x="294" y="65"/>
                  </a:lnTo>
                  <a:lnTo>
                    <a:pt x="304" y="69"/>
                  </a:lnTo>
                  <a:lnTo>
                    <a:pt x="314" y="72"/>
                  </a:lnTo>
                  <a:lnTo>
                    <a:pt x="324" y="75"/>
                  </a:lnTo>
                  <a:lnTo>
                    <a:pt x="334" y="74"/>
                  </a:lnTo>
                  <a:lnTo>
                    <a:pt x="344" y="72"/>
                  </a:lnTo>
                  <a:lnTo>
                    <a:pt x="355" y="68"/>
                  </a:lnTo>
                  <a:lnTo>
                    <a:pt x="367" y="60"/>
                  </a:lnTo>
                  <a:lnTo>
                    <a:pt x="373" y="54"/>
                  </a:lnTo>
                  <a:lnTo>
                    <a:pt x="378" y="46"/>
                  </a:lnTo>
                  <a:lnTo>
                    <a:pt x="382" y="36"/>
                  </a:lnTo>
                  <a:lnTo>
                    <a:pt x="387" y="27"/>
                  </a:lnTo>
                  <a:lnTo>
                    <a:pt x="393" y="18"/>
                  </a:lnTo>
                  <a:lnTo>
                    <a:pt x="401" y="10"/>
                  </a:lnTo>
                  <a:lnTo>
                    <a:pt x="411" y="3"/>
                  </a:lnTo>
                  <a:lnTo>
                    <a:pt x="422" y="0"/>
                  </a:lnTo>
                  <a:lnTo>
                    <a:pt x="432" y="3"/>
                  </a:lnTo>
                  <a:lnTo>
                    <a:pt x="442" y="6"/>
                  </a:lnTo>
                  <a:lnTo>
                    <a:pt x="453" y="10"/>
                  </a:lnTo>
                  <a:lnTo>
                    <a:pt x="463" y="15"/>
                  </a:lnTo>
                  <a:lnTo>
                    <a:pt x="472" y="21"/>
                  </a:lnTo>
                  <a:lnTo>
                    <a:pt x="479" y="28"/>
                  </a:lnTo>
                  <a:lnTo>
                    <a:pt x="486" y="36"/>
                  </a:lnTo>
                  <a:lnTo>
                    <a:pt x="492" y="46"/>
                  </a:lnTo>
                  <a:lnTo>
                    <a:pt x="493" y="54"/>
                  </a:lnTo>
                  <a:lnTo>
                    <a:pt x="492" y="61"/>
                  </a:lnTo>
                  <a:lnTo>
                    <a:pt x="489" y="68"/>
                  </a:lnTo>
                  <a:lnTo>
                    <a:pt x="485" y="73"/>
                  </a:lnTo>
                  <a:lnTo>
                    <a:pt x="479" y="79"/>
                  </a:lnTo>
                  <a:lnTo>
                    <a:pt x="473" y="83"/>
                  </a:lnTo>
                  <a:lnTo>
                    <a:pt x="466" y="88"/>
                  </a:lnTo>
                  <a:lnTo>
                    <a:pt x="458" y="93"/>
                  </a:lnTo>
                  <a:lnTo>
                    <a:pt x="451" y="97"/>
                  </a:lnTo>
                  <a:lnTo>
                    <a:pt x="443" y="101"/>
                  </a:lnTo>
                  <a:lnTo>
                    <a:pt x="437" y="107"/>
                  </a:lnTo>
                  <a:lnTo>
                    <a:pt x="431" y="112"/>
                  </a:lnTo>
                  <a:lnTo>
                    <a:pt x="427" y="118"/>
                  </a:lnTo>
                  <a:lnTo>
                    <a:pt x="423" y="125"/>
                  </a:lnTo>
                  <a:lnTo>
                    <a:pt x="422" y="133"/>
                  </a:lnTo>
                  <a:lnTo>
                    <a:pt x="422" y="142"/>
                  </a:lnTo>
                  <a:lnTo>
                    <a:pt x="511" y="227"/>
                  </a:lnTo>
                  <a:lnTo>
                    <a:pt x="429" y="316"/>
                  </a:lnTo>
                  <a:lnTo>
                    <a:pt x="419" y="317"/>
                  </a:lnTo>
                  <a:lnTo>
                    <a:pt x="411" y="315"/>
                  </a:lnTo>
                  <a:lnTo>
                    <a:pt x="402" y="312"/>
                  </a:lnTo>
                  <a:lnTo>
                    <a:pt x="395" y="308"/>
                  </a:lnTo>
                  <a:lnTo>
                    <a:pt x="388" y="302"/>
                  </a:lnTo>
                  <a:lnTo>
                    <a:pt x="382" y="295"/>
                  </a:lnTo>
                  <a:lnTo>
                    <a:pt x="376" y="288"/>
                  </a:lnTo>
                  <a:lnTo>
                    <a:pt x="370" y="281"/>
                  </a:lnTo>
                  <a:lnTo>
                    <a:pt x="364" y="273"/>
                  </a:lnTo>
                  <a:lnTo>
                    <a:pt x="358" y="266"/>
                  </a:lnTo>
                  <a:lnTo>
                    <a:pt x="351" y="260"/>
                  </a:lnTo>
                  <a:lnTo>
                    <a:pt x="344" y="255"/>
                  </a:lnTo>
                  <a:lnTo>
                    <a:pt x="336" y="250"/>
                  </a:lnTo>
                  <a:lnTo>
                    <a:pt x="327" y="248"/>
                  </a:lnTo>
                  <a:lnTo>
                    <a:pt x="317" y="247"/>
                  </a:lnTo>
                  <a:lnTo>
                    <a:pt x="305" y="248"/>
                  </a:lnTo>
                  <a:lnTo>
                    <a:pt x="299" y="252"/>
                  </a:lnTo>
                  <a:lnTo>
                    <a:pt x="293" y="255"/>
                  </a:lnTo>
                  <a:lnTo>
                    <a:pt x="287" y="260"/>
                  </a:lnTo>
                  <a:lnTo>
                    <a:pt x="281" y="265"/>
                  </a:lnTo>
                  <a:lnTo>
                    <a:pt x="275" y="270"/>
                  </a:lnTo>
                  <a:lnTo>
                    <a:pt x="270" y="275"/>
                  </a:lnTo>
                  <a:lnTo>
                    <a:pt x="265" y="281"/>
                  </a:lnTo>
                  <a:lnTo>
                    <a:pt x="260" y="288"/>
                  </a:lnTo>
                  <a:lnTo>
                    <a:pt x="255" y="294"/>
                  </a:lnTo>
                  <a:lnTo>
                    <a:pt x="251" y="300"/>
                  </a:lnTo>
                  <a:lnTo>
                    <a:pt x="247" y="308"/>
                  </a:lnTo>
                  <a:lnTo>
                    <a:pt x="244" y="315"/>
                  </a:lnTo>
                  <a:lnTo>
                    <a:pt x="242" y="323"/>
                  </a:lnTo>
                  <a:lnTo>
                    <a:pt x="239" y="331"/>
                  </a:lnTo>
                  <a:lnTo>
                    <a:pt x="238" y="339"/>
                  </a:lnTo>
                  <a:lnTo>
                    <a:pt x="238" y="348"/>
                  </a:lnTo>
                  <a:lnTo>
                    <a:pt x="241" y="353"/>
                  </a:lnTo>
                  <a:lnTo>
                    <a:pt x="244" y="356"/>
                  </a:lnTo>
                  <a:lnTo>
                    <a:pt x="248" y="360"/>
                  </a:lnTo>
                  <a:lnTo>
                    <a:pt x="252" y="362"/>
                  </a:lnTo>
                  <a:lnTo>
                    <a:pt x="257" y="364"/>
                  </a:lnTo>
                  <a:lnTo>
                    <a:pt x="262" y="366"/>
                  </a:lnTo>
                  <a:lnTo>
                    <a:pt x="267" y="367"/>
                  </a:lnTo>
                  <a:lnTo>
                    <a:pt x="274" y="368"/>
                  </a:lnTo>
                  <a:lnTo>
                    <a:pt x="279" y="368"/>
                  </a:lnTo>
                  <a:lnTo>
                    <a:pt x="285" y="369"/>
                  </a:lnTo>
                  <a:lnTo>
                    <a:pt x="292" y="370"/>
                  </a:lnTo>
                  <a:lnTo>
                    <a:pt x="298" y="370"/>
                  </a:lnTo>
                  <a:lnTo>
                    <a:pt x="304" y="370"/>
                  </a:lnTo>
                  <a:lnTo>
                    <a:pt x="309" y="371"/>
                  </a:lnTo>
                  <a:lnTo>
                    <a:pt x="315" y="371"/>
                  </a:lnTo>
                  <a:lnTo>
                    <a:pt x="320" y="373"/>
                  </a:lnTo>
                  <a:lnTo>
                    <a:pt x="330" y="376"/>
                  </a:lnTo>
                  <a:lnTo>
                    <a:pt x="337" y="382"/>
                  </a:lnTo>
                  <a:lnTo>
                    <a:pt x="344" y="389"/>
                  </a:lnTo>
                  <a:lnTo>
                    <a:pt x="349" y="398"/>
                  </a:lnTo>
                  <a:lnTo>
                    <a:pt x="353" y="407"/>
                  </a:lnTo>
                  <a:lnTo>
                    <a:pt x="355" y="417"/>
                  </a:lnTo>
                  <a:lnTo>
                    <a:pt x="356" y="427"/>
                  </a:lnTo>
                  <a:lnTo>
                    <a:pt x="355" y="436"/>
                  </a:lnTo>
                  <a:lnTo>
                    <a:pt x="352" y="443"/>
                  </a:lnTo>
                  <a:lnTo>
                    <a:pt x="348" y="448"/>
                  </a:lnTo>
                  <a:lnTo>
                    <a:pt x="343" y="453"/>
                  </a:lnTo>
                  <a:lnTo>
                    <a:pt x="339" y="458"/>
                  </a:lnTo>
                  <a:lnTo>
                    <a:pt x="334" y="462"/>
                  </a:lnTo>
                  <a:lnTo>
                    <a:pt x="330" y="468"/>
                  </a:lnTo>
                  <a:lnTo>
                    <a:pt x="324" y="473"/>
                  </a:lnTo>
                  <a:lnTo>
                    <a:pt x="320" y="479"/>
                  </a:lnTo>
                  <a:lnTo>
                    <a:pt x="311" y="479"/>
                  </a:lnTo>
                  <a:lnTo>
                    <a:pt x="304" y="477"/>
                  </a:lnTo>
                  <a:lnTo>
                    <a:pt x="295" y="474"/>
                  </a:lnTo>
                  <a:lnTo>
                    <a:pt x="286" y="470"/>
                  </a:lnTo>
                  <a:lnTo>
                    <a:pt x="278" y="465"/>
                  </a:lnTo>
                  <a:lnTo>
                    <a:pt x="268" y="461"/>
                  </a:lnTo>
                  <a:lnTo>
                    <a:pt x="259" y="455"/>
                  </a:lnTo>
                  <a:lnTo>
                    <a:pt x="250" y="450"/>
                  </a:lnTo>
                  <a:lnTo>
                    <a:pt x="241" y="445"/>
                  </a:lnTo>
                  <a:lnTo>
                    <a:pt x="231" y="441"/>
                  </a:lnTo>
                  <a:lnTo>
                    <a:pt x="222" y="437"/>
                  </a:lnTo>
                  <a:lnTo>
                    <a:pt x="211" y="435"/>
                  </a:lnTo>
                  <a:lnTo>
                    <a:pt x="202" y="432"/>
                  </a:lnTo>
                  <a:lnTo>
                    <a:pt x="193" y="432"/>
                  </a:lnTo>
                  <a:lnTo>
                    <a:pt x="182" y="433"/>
                  </a:lnTo>
                  <a:lnTo>
                    <a:pt x="172" y="436"/>
                  </a:lnTo>
                  <a:lnTo>
                    <a:pt x="98" y="508"/>
                  </a:ln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" name="Google Shape;214;p17"/>
            <p:cNvSpPr/>
            <p:nvPr/>
          </p:nvSpPr>
          <p:spPr>
            <a:xfrm>
              <a:off x="1119187" y="6075362"/>
              <a:ext cx="814387" cy="782637"/>
            </a:xfrm>
            <a:custGeom>
              <a:rect b="b" l="l" r="r" t="t"/>
              <a:pathLst>
                <a:path extrusionOk="0" h="492" w="512">
                  <a:moveTo>
                    <a:pt x="130" y="492"/>
                  </a:moveTo>
                  <a:lnTo>
                    <a:pt x="120" y="486"/>
                  </a:lnTo>
                  <a:lnTo>
                    <a:pt x="111" y="481"/>
                  </a:lnTo>
                  <a:lnTo>
                    <a:pt x="101" y="475"/>
                  </a:lnTo>
                  <a:lnTo>
                    <a:pt x="93" y="469"/>
                  </a:lnTo>
                  <a:lnTo>
                    <a:pt x="85" y="463"/>
                  </a:lnTo>
                  <a:lnTo>
                    <a:pt x="78" y="454"/>
                  </a:lnTo>
                  <a:lnTo>
                    <a:pt x="71" y="444"/>
                  </a:lnTo>
                  <a:lnTo>
                    <a:pt x="64" y="433"/>
                  </a:lnTo>
                  <a:lnTo>
                    <a:pt x="111" y="353"/>
                  </a:lnTo>
                  <a:lnTo>
                    <a:pt x="0" y="280"/>
                  </a:lnTo>
                  <a:lnTo>
                    <a:pt x="0" y="275"/>
                  </a:lnTo>
                  <a:lnTo>
                    <a:pt x="0" y="270"/>
                  </a:lnTo>
                  <a:lnTo>
                    <a:pt x="1" y="264"/>
                  </a:lnTo>
                  <a:lnTo>
                    <a:pt x="3" y="259"/>
                  </a:lnTo>
                  <a:lnTo>
                    <a:pt x="5" y="252"/>
                  </a:lnTo>
                  <a:lnTo>
                    <a:pt x="7" y="246"/>
                  </a:lnTo>
                  <a:lnTo>
                    <a:pt x="10" y="240"/>
                  </a:lnTo>
                  <a:lnTo>
                    <a:pt x="13" y="234"/>
                  </a:lnTo>
                  <a:lnTo>
                    <a:pt x="17" y="227"/>
                  </a:lnTo>
                  <a:lnTo>
                    <a:pt x="21" y="222"/>
                  </a:lnTo>
                  <a:lnTo>
                    <a:pt x="26" y="216"/>
                  </a:lnTo>
                  <a:lnTo>
                    <a:pt x="30" y="211"/>
                  </a:lnTo>
                  <a:lnTo>
                    <a:pt x="35" y="205"/>
                  </a:lnTo>
                  <a:lnTo>
                    <a:pt x="40" y="201"/>
                  </a:lnTo>
                  <a:lnTo>
                    <a:pt x="44" y="196"/>
                  </a:lnTo>
                  <a:lnTo>
                    <a:pt x="49" y="193"/>
                  </a:lnTo>
                  <a:lnTo>
                    <a:pt x="60" y="191"/>
                  </a:lnTo>
                  <a:lnTo>
                    <a:pt x="70" y="191"/>
                  </a:lnTo>
                  <a:lnTo>
                    <a:pt x="81" y="193"/>
                  </a:lnTo>
                  <a:lnTo>
                    <a:pt x="92" y="196"/>
                  </a:lnTo>
                  <a:lnTo>
                    <a:pt x="102" y="201"/>
                  </a:lnTo>
                  <a:lnTo>
                    <a:pt x="112" y="205"/>
                  </a:lnTo>
                  <a:lnTo>
                    <a:pt x="122" y="211"/>
                  </a:lnTo>
                  <a:lnTo>
                    <a:pt x="132" y="216"/>
                  </a:lnTo>
                  <a:lnTo>
                    <a:pt x="142" y="220"/>
                  </a:lnTo>
                  <a:lnTo>
                    <a:pt x="150" y="223"/>
                  </a:lnTo>
                  <a:lnTo>
                    <a:pt x="160" y="226"/>
                  </a:lnTo>
                  <a:lnTo>
                    <a:pt x="169" y="226"/>
                  </a:lnTo>
                  <a:lnTo>
                    <a:pt x="178" y="223"/>
                  </a:lnTo>
                  <a:lnTo>
                    <a:pt x="186" y="219"/>
                  </a:lnTo>
                  <a:lnTo>
                    <a:pt x="194" y="211"/>
                  </a:lnTo>
                  <a:lnTo>
                    <a:pt x="202" y="200"/>
                  </a:lnTo>
                  <a:lnTo>
                    <a:pt x="207" y="192"/>
                  </a:lnTo>
                  <a:lnTo>
                    <a:pt x="212" y="183"/>
                  </a:lnTo>
                  <a:lnTo>
                    <a:pt x="216" y="174"/>
                  </a:lnTo>
                  <a:lnTo>
                    <a:pt x="219" y="165"/>
                  </a:lnTo>
                  <a:lnTo>
                    <a:pt x="222" y="156"/>
                  </a:lnTo>
                  <a:lnTo>
                    <a:pt x="222" y="146"/>
                  </a:lnTo>
                  <a:lnTo>
                    <a:pt x="219" y="138"/>
                  </a:lnTo>
                  <a:lnTo>
                    <a:pt x="213" y="128"/>
                  </a:lnTo>
                  <a:lnTo>
                    <a:pt x="210" y="123"/>
                  </a:lnTo>
                  <a:lnTo>
                    <a:pt x="204" y="119"/>
                  </a:lnTo>
                  <a:lnTo>
                    <a:pt x="198" y="115"/>
                  </a:lnTo>
                  <a:lnTo>
                    <a:pt x="192" y="112"/>
                  </a:lnTo>
                  <a:lnTo>
                    <a:pt x="186" y="109"/>
                  </a:lnTo>
                  <a:lnTo>
                    <a:pt x="178" y="105"/>
                  </a:lnTo>
                  <a:lnTo>
                    <a:pt x="171" y="102"/>
                  </a:lnTo>
                  <a:lnTo>
                    <a:pt x="165" y="98"/>
                  </a:lnTo>
                  <a:lnTo>
                    <a:pt x="158" y="95"/>
                  </a:lnTo>
                  <a:lnTo>
                    <a:pt x="152" y="91"/>
                  </a:lnTo>
                  <a:lnTo>
                    <a:pt x="146" y="86"/>
                  </a:lnTo>
                  <a:lnTo>
                    <a:pt x="142" y="81"/>
                  </a:lnTo>
                  <a:lnTo>
                    <a:pt x="139" y="74"/>
                  </a:lnTo>
                  <a:lnTo>
                    <a:pt x="137" y="68"/>
                  </a:lnTo>
                  <a:lnTo>
                    <a:pt x="137" y="60"/>
                  </a:lnTo>
                  <a:lnTo>
                    <a:pt x="138" y="51"/>
                  </a:lnTo>
                  <a:lnTo>
                    <a:pt x="142" y="44"/>
                  </a:lnTo>
                  <a:lnTo>
                    <a:pt x="146" y="38"/>
                  </a:lnTo>
                  <a:lnTo>
                    <a:pt x="150" y="32"/>
                  </a:lnTo>
                  <a:lnTo>
                    <a:pt x="155" y="26"/>
                  </a:lnTo>
                  <a:lnTo>
                    <a:pt x="160" y="20"/>
                  </a:lnTo>
                  <a:lnTo>
                    <a:pt x="165" y="14"/>
                  </a:lnTo>
                  <a:lnTo>
                    <a:pt x="170" y="8"/>
                  </a:lnTo>
                  <a:lnTo>
                    <a:pt x="176" y="0"/>
                  </a:lnTo>
                  <a:lnTo>
                    <a:pt x="183" y="5"/>
                  </a:lnTo>
                  <a:lnTo>
                    <a:pt x="191" y="10"/>
                  </a:lnTo>
                  <a:lnTo>
                    <a:pt x="198" y="15"/>
                  </a:lnTo>
                  <a:lnTo>
                    <a:pt x="207" y="19"/>
                  </a:lnTo>
                  <a:lnTo>
                    <a:pt x="215" y="23"/>
                  </a:lnTo>
                  <a:lnTo>
                    <a:pt x="224" y="26"/>
                  </a:lnTo>
                  <a:lnTo>
                    <a:pt x="233" y="29"/>
                  </a:lnTo>
                  <a:lnTo>
                    <a:pt x="242" y="32"/>
                  </a:lnTo>
                  <a:lnTo>
                    <a:pt x="251" y="34"/>
                  </a:lnTo>
                  <a:lnTo>
                    <a:pt x="261" y="36"/>
                  </a:lnTo>
                  <a:lnTo>
                    <a:pt x="270" y="37"/>
                  </a:lnTo>
                  <a:lnTo>
                    <a:pt x="279" y="38"/>
                  </a:lnTo>
                  <a:lnTo>
                    <a:pt x="288" y="38"/>
                  </a:lnTo>
                  <a:lnTo>
                    <a:pt x="298" y="38"/>
                  </a:lnTo>
                  <a:lnTo>
                    <a:pt x="307" y="37"/>
                  </a:lnTo>
                  <a:lnTo>
                    <a:pt x="316" y="36"/>
                  </a:lnTo>
                  <a:lnTo>
                    <a:pt x="282" y="120"/>
                  </a:lnTo>
                  <a:lnTo>
                    <a:pt x="285" y="123"/>
                  </a:lnTo>
                  <a:lnTo>
                    <a:pt x="288" y="126"/>
                  </a:lnTo>
                  <a:lnTo>
                    <a:pt x="291" y="129"/>
                  </a:lnTo>
                  <a:lnTo>
                    <a:pt x="295" y="131"/>
                  </a:lnTo>
                  <a:lnTo>
                    <a:pt x="298" y="134"/>
                  </a:lnTo>
                  <a:lnTo>
                    <a:pt x="303" y="137"/>
                  </a:lnTo>
                  <a:lnTo>
                    <a:pt x="308" y="140"/>
                  </a:lnTo>
                  <a:lnTo>
                    <a:pt x="313" y="142"/>
                  </a:lnTo>
                  <a:lnTo>
                    <a:pt x="327" y="140"/>
                  </a:lnTo>
                  <a:lnTo>
                    <a:pt x="337" y="134"/>
                  </a:lnTo>
                  <a:lnTo>
                    <a:pt x="345" y="125"/>
                  </a:lnTo>
                  <a:lnTo>
                    <a:pt x="352" y="113"/>
                  </a:lnTo>
                  <a:lnTo>
                    <a:pt x="357" y="101"/>
                  </a:lnTo>
                  <a:lnTo>
                    <a:pt x="363" y="89"/>
                  </a:lnTo>
                  <a:lnTo>
                    <a:pt x="372" y="78"/>
                  </a:lnTo>
                  <a:lnTo>
                    <a:pt x="382" y="69"/>
                  </a:lnTo>
                  <a:lnTo>
                    <a:pt x="385" y="77"/>
                  </a:lnTo>
                  <a:lnTo>
                    <a:pt x="390" y="86"/>
                  </a:lnTo>
                  <a:lnTo>
                    <a:pt x="395" y="94"/>
                  </a:lnTo>
                  <a:lnTo>
                    <a:pt x="402" y="101"/>
                  </a:lnTo>
                  <a:lnTo>
                    <a:pt x="409" y="109"/>
                  </a:lnTo>
                  <a:lnTo>
                    <a:pt x="416" y="117"/>
                  </a:lnTo>
                  <a:lnTo>
                    <a:pt x="424" y="123"/>
                  </a:lnTo>
                  <a:lnTo>
                    <a:pt x="432" y="130"/>
                  </a:lnTo>
                  <a:lnTo>
                    <a:pt x="441" y="137"/>
                  </a:lnTo>
                  <a:lnTo>
                    <a:pt x="450" y="143"/>
                  </a:lnTo>
                  <a:lnTo>
                    <a:pt x="459" y="149"/>
                  </a:lnTo>
                  <a:lnTo>
                    <a:pt x="469" y="154"/>
                  </a:lnTo>
                  <a:lnTo>
                    <a:pt x="480" y="159"/>
                  </a:lnTo>
                  <a:lnTo>
                    <a:pt x="490" y="165"/>
                  </a:lnTo>
                  <a:lnTo>
                    <a:pt x="501" y="170"/>
                  </a:lnTo>
                  <a:lnTo>
                    <a:pt x="512" y="174"/>
                  </a:lnTo>
                  <a:lnTo>
                    <a:pt x="447" y="287"/>
                  </a:lnTo>
                  <a:lnTo>
                    <a:pt x="431" y="287"/>
                  </a:lnTo>
                  <a:lnTo>
                    <a:pt x="328" y="211"/>
                  </a:lnTo>
                  <a:lnTo>
                    <a:pt x="322" y="216"/>
                  </a:lnTo>
                  <a:lnTo>
                    <a:pt x="316" y="222"/>
                  </a:lnTo>
                  <a:lnTo>
                    <a:pt x="311" y="227"/>
                  </a:lnTo>
                  <a:lnTo>
                    <a:pt x="305" y="234"/>
                  </a:lnTo>
                  <a:lnTo>
                    <a:pt x="299" y="240"/>
                  </a:lnTo>
                  <a:lnTo>
                    <a:pt x="293" y="247"/>
                  </a:lnTo>
                  <a:lnTo>
                    <a:pt x="288" y="253"/>
                  </a:lnTo>
                  <a:lnTo>
                    <a:pt x="283" y="261"/>
                  </a:lnTo>
                  <a:lnTo>
                    <a:pt x="279" y="268"/>
                  </a:lnTo>
                  <a:lnTo>
                    <a:pt x="275" y="276"/>
                  </a:lnTo>
                  <a:lnTo>
                    <a:pt x="271" y="284"/>
                  </a:lnTo>
                  <a:lnTo>
                    <a:pt x="267" y="292"/>
                  </a:lnTo>
                  <a:lnTo>
                    <a:pt x="265" y="300"/>
                  </a:lnTo>
                  <a:lnTo>
                    <a:pt x="262" y="308"/>
                  </a:lnTo>
                  <a:lnTo>
                    <a:pt x="261" y="316"/>
                  </a:lnTo>
                  <a:lnTo>
                    <a:pt x="259" y="324"/>
                  </a:lnTo>
                  <a:lnTo>
                    <a:pt x="265" y="334"/>
                  </a:lnTo>
                  <a:lnTo>
                    <a:pt x="272" y="342"/>
                  </a:lnTo>
                  <a:lnTo>
                    <a:pt x="281" y="347"/>
                  </a:lnTo>
                  <a:lnTo>
                    <a:pt x="290" y="351"/>
                  </a:lnTo>
                  <a:lnTo>
                    <a:pt x="302" y="353"/>
                  </a:lnTo>
                  <a:lnTo>
                    <a:pt x="313" y="355"/>
                  </a:lnTo>
                  <a:lnTo>
                    <a:pt x="325" y="356"/>
                  </a:lnTo>
                  <a:lnTo>
                    <a:pt x="337" y="357"/>
                  </a:lnTo>
                  <a:lnTo>
                    <a:pt x="348" y="357"/>
                  </a:lnTo>
                  <a:lnTo>
                    <a:pt x="360" y="359"/>
                  </a:lnTo>
                  <a:lnTo>
                    <a:pt x="370" y="361"/>
                  </a:lnTo>
                  <a:lnTo>
                    <a:pt x="380" y="365"/>
                  </a:lnTo>
                  <a:lnTo>
                    <a:pt x="388" y="370"/>
                  </a:lnTo>
                  <a:lnTo>
                    <a:pt x="394" y="378"/>
                  </a:lnTo>
                  <a:lnTo>
                    <a:pt x="399" y="387"/>
                  </a:lnTo>
                  <a:lnTo>
                    <a:pt x="400" y="401"/>
                  </a:lnTo>
                  <a:lnTo>
                    <a:pt x="347" y="480"/>
                  </a:lnTo>
                  <a:lnTo>
                    <a:pt x="225" y="398"/>
                  </a:lnTo>
                  <a:lnTo>
                    <a:pt x="202" y="404"/>
                  </a:lnTo>
                  <a:lnTo>
                    <a:pt x="168" y="477"/>
                  </a:lnTo>
                  <a:lnTo>
                    <a:pt x="165" y="478"/>
                  </a:lnTo>
                  <a:lnTo>
                    <a:pt x="162" y="479"/>
                  </a:lnTo>
                  <a:lnTo>
                    <a:pt x="158" y="481"/>
                  </a:lnTo>
                  <a:lnTo>
                    <a:pt x="154" y="483"/>
                  </a:lnTo>
                  <a:lnTo>
                    <a:pt x="150" y="484"/>
                  </a:lnTo>
                  <a:lnTo>
                    <a:pt x="146" y="487"/>
                  </a:lnTo>
                  <a:lnTo>
                    <a:pt x="142" y="489"/>
                  </a:lnTo>
                  <a:lnTo>
                    <a:pt x="138" y="492"/>
                  </a:lnTo>
                  <a:lnTo>
                    <a:pt x="130" y="492"/>
                  </a:ln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" name="Google Shape;215;p17"/>
            <p:cNvSpPr/>
            <p:nvPr/>
          </p:nvSpPr>
          <p:spPr>
            <a:xfrm>
              <a:off x="-4762" y="5935662"/>
              <a:ext cx="534987" cy="563562"/>
            </a:xfrm>
            <a:custGeom>
              <a:rect b="b" l="l" r="r" t="t"/>
              <a:pathLst>
                <a:path extrusionOk="0" h="354" w="336">
                  <a:moveTo>
                    <a:pt x="335" y="147"/>
                  </a:moveTo>
                  <a:lnTo>
                    <a:pt x="329" y="153"/>
                  </a:lnTo>
                  <a:lnTo>
                    <a:pt x="323" y="158"/>
                  </a:lnTo>
                  <a:lnTo>
                    <a:pt x="315" y="160"/>
                  </a:lnTo>
                  <a:lnTo>
                    <a:pt x="306" y="163"/>
                  </a:lnTo>
                  <a:lnTo>
                    <a:pt x="297" y="165"/>
                  </a:lnTo>
                  <a:lnTo>
                    <a:pt x="288" y="167"/>
                  </a:lnTo>
                  <a:lnTo>
                    <a:pt x="280" y="168"/>
                  </a:lnTo>
                  <a:lnTo>
                    <a:pt x="270" y="170"/>
                  </a:lnTo>
                  <a:lnTo>
                    <a:pt x="261" y="172"/>
                  </a:lnTo>
                  <a:lnTo>
                    <a:pt x="254" y="175"/>
                  </a:lnTo>
                  <a:lnTo>
                    <a:pt x="247" y="179"/>
                  </a:lnTo>
                  <a:lnTo>
                    <a:pt x="242" y="183"/>
                  </a:lnTo>
                  <a:lnTo>
                    <a:pt x="237" y="191"/>
                  </a:lnTo>
                  <a:lnTo>
                    <a:pt x="233" y="199"/>
                  </a:lnTo>
                  <a:lnTo>
                    <a:pt x="232" y="209"/>
                  </a:lnTo>
                  <a:lnTo>
                    <a:pt x="233" y="222"/>
                  </a:lnTo>
                  <a:lnTo>
                    <a:pt x="236" y="229"/>
                  </a:lnTo>
                  <a:lnTo>
                    <a:pt x="239" y="237"/>
                  </a:lnTo>
                  <a:lnTo>
                    <a:pt x="240" y="243"/>
                  </a:lnTo>
                  <a:lnTo>
                    <a:pt x="242" y="252"/>
                  </a:lnTo>
                  <a:lnTo>
                    <a:pt x="242" y="259"/>
                  </a:lnTo>
                  <a:lnTo>
                    <a:pt x="243" y="266"/>
                  </a:lnTo>
                  <a:lnTo>
                    <a:pt x="243" y="275"/>
                  </a:lnTo>
                  <a:lnTo>
                    <a:pt x="243" y="283"/>
                  </a:lnTo>
                  <a:lnTo>
                    <a:pt x="237" y="286"/>
                  </a:lnTo>
                  <a:lnTo>
                    <a:pt x="232" y="289"/>
                  </a:lnTo>
                  <a:lnTo>
                    <a:pt x="227" y="291"/>
                  </a:lnTo>
                  <a:lnTo>
                    <a:pt x="221" y="293"/>
                  </a:lnTo>
                  <a:lnTo>
                    <a:pt x="216" y="294"/>
                  </a:lnTo>
                  <a:lnTo>
                    <a:pt x="209" y="297"/>
                  </a:lnTo>
                  <a:lnTo>
                    <a:pt x="202" y="300"/>
                  </a:lnTo>
                  <a:lnTo>
                    <a:pt x="195" y="300"/>
                  </a:lnTo>
                  <a:lnTo>
                    <a:pt x="189" y="302"/>
                  </a:lnTo>
                  <a:lnTo>
                    <a:pt x="182" y="303"/>
                  </a:lnTo>
                  <a:lnTo>
                    <a:pt x="175" y="303"/>
                  </a:lnTo>
                  <a:lnTo>
                    <a:pt x="169" y="303"/>
                  </a:lnTo>
                  <a:lnTo>
                    <a:pt x="162" y="303"/>
                  </a:lnTo>
                  <a:lnTo>
                    <a:pt x="155" y="303"/>
                  </a:lnTo>
                  <a:lnTo>
                    <a:pt x="149" y="303"/>
                  </a:lnTo>
                  <a:lnTo>
                    <a:pt x="143" y="299"/>
                  </a:lnTo>
                  <a:lnTo>
                    <a:pt x="140" y="293"/>
                  </a:lnTo>
                  <a:lnTo>
                    <a:pt x="140" y="285"/>
                  </a:lnTo>
                  <a:lnTo>
                    <a:pt x="142" y="276"/>
                  </a:lnTo>
                  <a:lnTo>
                    <a:pt x="144" y="268"/>
                  </a:lnTo>
                  <a:lnTo>
                    <a:pt x="147" y="260"/>
                  </a:lnTo>
                  <a:lnTo>
                    <a:pt x="149" y="252"/>
                  </a:lnTo>
                  <a:lnTo>
                    <a:pt x="149" y="243"/>
                  </a:lnTo>
                  <a:lnTo>
                    <a:pt x="149" y="235"/>
                  </a:lnTo>
                  <a:lnTo>
                    <a:pt x="146" y="229"/>
                  </a:lnTo>
                  <a:lnTo>
                    <a:pt x="143" y="224"/>
                  </a:lnTo>
                  <a:lnTo>
                    <a:pt x="139" y="220"/>
                  </a:lnTo>
                  <a:lnTo>
                    <a:pt x="136" y="217"/>
                  </a:lnTo>
                  <a:lnTo>
                    <a:pt x="130" y="214"/>
                  </a:lnTo>
                  <a:lnTo>
                    <a:pt x="126" y="211"/>
                  </a:lnTo>
                  <a:lnTo>
                    <a:pt x="121" y="210"/>
                  </a:lnTo>
                  <a:lnTo>
                    <a:pt x="116" y="209"/>
                  </a:lnTo>
                  <a:lnTo>
                    <a:pt x="110" y="208"/>
                  </a:lnTo>
                  <a:lnTo>
                    <a:pt x="105" y="208"/>
                  </a:lnTo>
                  <a:lnTo>
                    <a:pt x="99" y="206"/>
                  </a:lnTo>
                  <a:lnTo>
                    <a:pt x="93" y="206"/>
                  </a:lnTo>
                  <a:lnTo>
                    <a:pt x="87" y="207"/>
                  </a:lnTo>
                  <a:lnTo>
                    <a:pt x="81" y="206"/>
                  </a:lnTo>
                  <a:lnTo>
                    <a:pt x="75" y="207"/>
                  </a:lnTo>
                  <a:lnTo>
                    <a:pt x="70" y="207"/>
                  </a:lnTo>
                  <a:lnTo>
                    <a:pt x="62" y="209"/>
                  </a:lnTo>
                  <a:lnTo>
                    <a:pt x="56" y="212"/>
                  </a:lnTo>
                  <a:lnTo>
                    <a:pt x="51" y="216"/>
                  </a:lnTo>
                  <a:lnTo>
                    <a:pt x="46" y="219"/>
                  </a:lnTo>
                  <a:lnTo>
                    <a:pt x="41" y="224"/>
                  </a:lnTo>
                  <a:lnTo>
                    <a:pt x="37" y="229"/>
                  </a:lnTo>
                  <a:lnTo>
                    <a:pt x="34" y="234"/>
                  </a:lnTo>
                  <a:lnTo>
                    <a:pt x="29" y="241"/>
                  </a:lnTo>
                  <a:lnTo>
                    <a:pt x="30" y="248"/>
                  </a:lnTo>
                  <a:lnTo>
                    <a:pt x="31" y="253"/>
                  </a:lnTo>
                  <a:lnTo>
                    <a:pt x="32" y="260"/>
                  </a:lnTo>
                  <a:lnTo>
                    <a:pt x="35" y="266"/>
                  </a:lnTo>
                  <a:lnTo>
                    <a:pt x="37" y="272"/>
                  </a:lnTo>
                  <a:lnTo>
                    <a:pt x="42" y="279"/>
                  </a:lnTo>
                  <a:lnTo>
                    <a:pt x="43" y="284"/>
                  </a:lnTo>
                  <a:lnTo>
                    <a:pt x="45" y="289"/>
                  </a:lnTo>
                  <a:lnTo>
                    <a:pt x="49" y="296"/>
                  </a:lnTo>
                  <a:lnTo>
                    <a:pt x="50" y="303"/>
                  </a:lnTo>
                  <a:lnTo>
                    <a:pt x="50" y="309"/>
                  </a:lnTo>
                  <a:lnTo>
                    <a:pt x="50" y="316"/>
                  </a:lnTo>
                  <a:lnTo>
                    <a:pt x="49" y="321"/>
                  </a:lnTo>
                  <a:lnTo>
                    <a:pt x="47" y="326"/>
                  </a:lnTo>
                  <a:lnTo>
                    <a:pt x="41" y="333"/>
                  </a:lnTo>
                  <a:lnTo>
                    <a:pt x="35" y="339"/>
                  </a:lnTo>
                  <a:lnTo>
                    <a:pt x="32" y="341"/>
                  </a:lnTo>
                  <a:lnTo>
                    <a:pt x="30" y="343"/>
                  </a:lnTo>
                  <a:lnTo>
                    <a:pt x="25" y="345"/>
                  </a:lnTo>
                  <a:lnTo>
                    <a:pt x="21" y="348"/>
                  </a:lnTo>
                  <a:lnTo>
                    <a:pt x="17" y="349"/>
                  </a:lnTo>
                  <a:lnTo>
                    <a:pt x="12" y="350"/>
                  </a:lnTo>
                  <a:lnTo>
                    <a:pt x="7" y="353"/>
                  </a:lnTo>
                  <a:lnTo>
                    <a:pt x="0" y="354"/>
                  </a:lnTo>
                  <a:lnTo>
                    <a:pt x="0" y="19"/>
                  </a:lnTo>
                  <a:lnTo>
                    <a:pt x="12" y="31"/>
                  </a:lnTo>
                  <a:lnTo>
                    <a:pt x="14" y="34"/>
                  </a:lnTo>
                  <a:lnTo>
                    <a:pt x="16" y="39"/>
                  </a:lnTo>
                  <a:lnTo>
                    <a:pt x="18" y="43"/>
                  </a:lnTo>
                  <a:lnTo>
                    <a:pt x="17" y="47"/>
                  </a:lnTo>
                  <a:lnTo>
                    <a:pt x="16" y="51"/>
                  </a:lnTo>
                  <a:lnTo>
                    <a:pt x="16" y="56"/>
                  </a:lnTo>
                  <a:lnTo>
                    <a:pt x="16" y="60"/>
                  </a:lnTo>
                  <a:lnTo>
                    <a:pt x="14" y="64"/>
                  </a:lnTo>
                  <a:lnTo>
                    <a:pt x="13" y="68"/>
                  </a:lnTo>
                  <a:lnTo>
                    <a:pt x="12" y="73"/>
                  </a:lnTo>
                  <a:lnTo>
                    <a:pt x="11" y="78"/>
                  </a:lnTo>
                  <a:lnTo>
                    <a:pt x="10" y="82"/>
                  </a:lnTo>
                  <a:lnTo>
                    <a:pt x="9" y="87"/>
                  </a:lnTo>
                  <a:lnTo>
                    <a:pt x="9" y="92"/>
                  </a:lnTo>
                  <a:lnTo>
                    <a:pt x="8" y="97"/>
                  </a:lnTo>
                  <a:lnTo>
                    <a:pt x="9" y="102"/>
                  </a:lnTo>
                  <a:lnTo>
                    <a:pt x="12" y="107"/>
                  </a:lnTo>
                  <a:lnTo>
                    <a:pt x="16" y="112"/>
                  </a:lnTo>
                  <a:lnTo>
                    <a:pt x="19" y="118"/>
                  </a:lnTo>
                  <a:lnTo>
                    <a:pt x="27" y="122"/>
                  </a:lnTo>
                  <a:lnTo>
                    <a:pt x="33" y="126"/>
                  </a:lnTo>
                  <a:lnTo>
                    <a:pt x="40" y="128"/>
                  </a:lnTo>
                  <a:lnTo>
                    <a:pt x="48" y="128"/>
                  </a:lnTo>
                  <a:lnTo>
                    <a:pt x="56" y="129"/>
                  </a:lnTo>
                  <a:lnTo>
                    <a:pt x="61" y="127"/>
                  </a:lnTo>
                  <a:lnTo>
                    <a:pt x="65" y="127"/>
                  </a:lnTo>
                  <a:lnTo>
                    <a:pt x="70" y="126"/>
                  </a:lnTo>
                  <a:lnTo>
                    <a:pt x="76" y="126"/>
                  </a:lnTo>
                  <a:lnTo>
                    <a:pt x="81" y="124"/>
                  </a:lnTo>
                  <a:lnTo>
                    <a:pt x="87" y="124"/>
                  </a:lnTo>
                  <a:lnTo>
                    <a:pt x="92" y="123"/>
                  </a:lnTo>
                  <a:lnTo>
                    <a:pt x="98" y="121"/>
                  </a:lnTo>
                  <a:lnTo>
                    <a:pt x="103" y="121"/>
                  </a:lnTo>
                  <a:lnTo>
                    <a:pt x="107" y="119"/>
                  </a:lnTo>
                  <a:lnTo>
                    <a:pt x="112" y="116"/>
                  </a:lnTo>
                  <a:lnTo>
                    <a:pt x="117" y="114"/>
                  </a:lnTo>
                  <a:lnTo>
                    <a:pt x="122" y="110"/>
                  </a:lnTo>
                  <a:lnTo>
                    <a:pt x="125" y="106"/>
                  </a:lnTo>
                  <a:lnTo>
                    <a:pt x="128" y="101"/>
                  </a:lnTo>
                  <a:lnTo>
                    <a:pt x="131" y="96"/>
                  </a:lnTo>
                  <a:lnTo>
                    <a:pt x="135" y="91"/>
                  </a:lnTo>
                  <a:lnTo>
                    <a:pt x="136" y="85"/>
                  </a:lnTo>
                  <a:lnTo>
                    <a:pt x="136" y="81"/>
                  </a:lnTo>
                  <a:lnTo>
                    <a:pt x="136" y="76"/>
                  </a:lnTo>
                  <a:lnTo>
                    <a:pt x="134" y="71"/>
                  </a:lnTo>
                  <a:lnTo>
                    <a:pt x="133" y="67"/>
                  </a:lnTo>
                  <a:lnTo>
                    <a:pt x="131" y="62"/>
                  </a:lnTo>
                  <a:lnTo>
                    <a:pt x="128" y="56"/>
                  </a:lnTo>
                  <a:lnTo>
                    <a:pt x="126" y="52"/>
                  </a:lnTo>
                  <a:lnTo>
                    <a:pt x="124" y="47"/>
                  </a:lnTo>
                  <a:lnTo>
                    <a:pt x="122" y="43"/>
                  </a:lnTo>
                  <a:lnTo>
                    <a:pt x="119" y="38"/>
                  </a:lnTo>
                  <a:lnTo>
                    <a:pt x="118" y="33"/>
                  </a:lnTo>
                  <a:lnTo>
                    <a:pt x="118" y="28"/>
                  </a:lnTo>
                  <a:lnTo>
                    <a:pt x="118" y="22"/>
                  </a:lnTo>
                  <a:lnTo>
                    <a:pt x="118" y="18"/>
                  </a:lnTo>
                  <a:lnTo>
                    <a:pt x="122" y="13"/>
                  </a:lnTo>
                  <a:lnTo>
                    <a:pt x="127" y="11"/>
                  </a:lnTo>
                  <a:lnTo>
                    <a:pt x="130" y="9"/>
                  </a:lnTo>
                  <a:lnTo>
                    <a:pt x="136" y="8"/>
                  </a:lnTo>
                  <a:lnTo>
                    <a:pt x="140" y="6"/>
                  </a:lnTo>
                  <a:lnTo>
                    <a:pt x="145" y="4"/>
                  </a:lnTo>
                  <a:lnTo>
                    <a:pt x="151" y="3"/>
                  </a:lnTo>
                  <a:lnTo>
                    <a:pt x="156" y="4"/>
                  </a:lnTo>
                  <a:lnTo>
                    <a:pt x="163" y="1"/>
                  </a:lnTo>
                  <a:lnTo>
                    <a:pt x="169" y="2"/>
                  </a:lnTo>
                  <a:lnTo>
                    <a:pt x="174" y="1"/>
                  </a:lnTo>
                  <a:lnTo>
                    <a:pt x="180" y="2"/>
                  </a:lnTo>
                  <a:lnTo>
                    <a:pt x="186" y="1"/>
                  </a:lnTo>
                  <a:lnTo>
                    <a:pt x="192" y="0"/>
                  </a:lnTo>
                  <a:lnTo>
                    <a:pt x="198" y="0"/>
                  </a:lnTo>
                  <a:lnTo>
                    <a:pt x="203" y="0"/>
                  </a:lnTo>
                  <a:lnTo>
                    <a:pt x="202" y="8"/>
                  </a:lnTo>
                  <a:lnTo>
                    <a:pt x="203" y="15"/>
                  </a:lnTo>
                  <a:lnTo>
                    <a:pt x="204" y="24"/>
                  </a:lnTo>
                  <a:lnTo>
                    <a:pt x="205" y="33"/>
                  </a:lnTo>
                  <a:lnTo>
                    <a:pt x="207" y="41"/>
                  </a:lnTo>
                  <a:lnTo>
                    <a:pt x="211" y="49"/>
                  </a:lnTo>
                  <a:lnTo>
                    <a:pt x="212" y="57"/>
                  </a:lnTo>
                  <a:lnTo>
                    <a:pt x="217" y="65"/>
                  </a:lnTo>
                  <a:lnTo>
                    <a:pt x="219" y="68"/>
                  </a:lnTo>
                  <a:lnTo>
                    <a:pt x="224" y="72"/>
                  </a:lnTo>
                  <a:lnTo>
                    <a:pt x="228" y="76"/>
                  </a:lnTo>
                  <a:lnTo>
                    <a:pt x="234" y="79"/>
                  </a:lnTo>
                  <a:lnTo>
                    <a:pt x="241" y="82"/>
                  </a:lnTo>
                  <a:lnTo>
                    <a:pt x="248" y="82"/>
                  </a:lnTo>
                  <a:lnTo>
                    <a:pt x="254" y="83"/>
                  </a:lnTo>
                  <a:lnTo>
                    <a:pt x="261" y="80"/>
                  </a:lnTo>
                  <a:lnTo>
                    <a:pt x="267" y="78"/>
                  </a:lnTo>
                  <a:lnTo>
                    <a:pt x="273" y="74"/>
                  </a:lnTo>
                  <a:lnTo>
                    <a:pt x="280" y="71"/>
                  </a:lnTo>
                  <a:lnTo>
                    <a:pt x="286" y="67"/>
                  </a:lnTo>
                  <a:lnTo>
                    <a:pt x="292" y="64"/>
                  </a:lnTo>
                  <a:lnTo>
                    <a:pt x="298" y="61"/>
                  </a:lnTo>
                  <a:lnTo>
                    <a:pt x="305" y="62"/>
                  </a:lnTo>
                  <a:lnTo>
                    <a:pt x="313" y="63"/>
                  </a:lnTo>
                  <a:lnTo>
                    <a:pt x="316" y="67"/>
                  </a:lnTo>
                  <a:lnTo>
                    <a:pt x="318" y="71"/>
                  </a:lnTo>
                  <a:lnTo>
                    <a:pt x="320" y="74"/>
                  </a:lnTo>
                  <a:lnTo>
                    <a:pt x="322" y="80"/>
                  </a:lnTo>
                  <a:lnTo>
                    <a:pt x="323" y="85"/>
                  </a:lnTo>
                  <a:lnTo>
                    <a:pt x="326" y="90"/>
                  </a:lnTo>
                  <a:lnTo>
                    <a:pt x="329" y="94"/>
                  </a:lnTo>
                  <a:lnTo>
                    <a:pt x="328" y="100"/>
                  </a:lnTo>
                  <a:lnTo>
                    <a:pt x="329" y="105"/>
                  </a:lnTo>
                  <a:lnTo>
                    <a:pt x="331" y="110"/>
                  </a:lnTo>
                  <a:lnTo>
                    <a:pt x="332" y="115"/>
                  </a:lnTo>
                  <a:lnTo>
                    <a:pt x="333" y="121"/>
                  </a:lnTo>
                  <a:lnTo>
                    <a:pt x="334" y="126"/>
                  </a:lnTo>
                  <a:lnTo>
                    <a:pt x="334" y="131"/>
                  </a:lnTo>
                  <a:lnTo>
                    <a:pt x="335" y="137"/>
                  </a:lnTo>
                  <a:lnTo>
                    <a:pt x="336" y="142"/>
                  </a:lnTo>
                  <a:lnTo>
                    <a:pt x="335" y="147"/>
                  </a:ln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" name="Google Shape;216;p17"/>
            <p:cNvSpPr/>
            <p:nvPr/>
          </p:nvSpPr>
          <p:spPr>
            <a:xfrm>
              <a:off x="261937" y="6311900"/>
              <a:ext cx="676275" cy="541337"/>
            </a:xfrm>
            <a:custGeom>
              <a:rect b="b" l="l" r="r" t="t"/>
              <a:pathLst>
                <a:path extrusionOk="0" h="340" w="425">
                  <a:moveTo>
                    <a:pt x="131" y="340"/>
                  </a:moveTo>
                  <a:lnTo>
                    <a:pt x="132" y="311"/>
                  </a:lnTo>
                  <a:lnTo>
                    <a:pt x="128" y="290"/>
                  </a:lnTo>
                  <a:lnTo>
                    <a:pt x="100" y="265"/>
                  </a:lnTo>
                  <a:lnTo>
                    <a:pt x="37" y="249"/>
                  </a:lnTo>
                  <a:lnTo>
                    <a:pt x="2" y="210"/>
                  </a:lnTo>
                  <a:lnTo>
                    <a:pt x="0" y="174"/>
                  </a:lnTo>
                  <a:lnTo>
                    <a:pt x="10" y="150"/>
                  </a:lnTo>
                  <a:lnTo>
                    <a:pt x="32" y="135"/>
                  </a:lnTo>
                  <a:lnTo>
                    <a:pt x="48" y="136"/>
                  </a:lnTo>
                  <a:lnTo>
                    <a:pt x="82" y="142"/>
                  </a:lnTo>
                  <a:lnTo>
                    <a:pt x="98" y="145"/>
                  </a:lnTo>
                  <a:lnTo>
                    <a:pt x="123" y="146"/>
                  </a:lnTo>
                  <a:lnTo>
                    <a:pt x="154" y="136"/>
                  </a:lnTo>
                  <a:lnTo>
                    <a:pt x="172" y="117"/>
                  </a:lnTo>
                  <a:lnTo>
                    <a:pt x="181" y="103"/>
                  </a:lnTo>
                  <a:lnTo>
                    <a:pt x="185" y="91"/>
                  </a:lnTo>
                  <a:lnTo>
                    <a:pt x="181" y="75"/>
                  </a:lnTo>
                  <a:lnTo>
                    <a:pt x="178" y="57"/>
                  </a:lnTo>
                  <a:lnTo>
                    <a:pt x="175" y="41"/>
                  </a:lnTo>
                  <a:lnTo>
                    <a:pt x="177" y="23"/>
                  </a:lnTo>
                  <a:lnTo>
                    <a:pt x="185" y="4"/>
                  </a:lnTo>
                  <a:lnTo>
                    <a:pt x="201" y="0"/>
                  </a:lnTo>
                  <a:lnTo>
                    <a:pt x="220" y="0"/>
                  </a:lnTo>
                  <a:lnTo>
                    <a:pt x="240" y="4"/>
                  </a:lnTo>
                  <a:lnTo>
                    <a:pt x="246" y="7"/>
                  </a:lnTo>
                  <a:lnTo>
                    <a:pt x="265" y="16"/>
                  </a:lnTo>
                  <a:lnTo>
                    <a:pt x="275" y="25"/>
                  </a:lnTo>
                  <a:lnTo>
                    <a:pt x="284" y="37"/>
                  </a:lnTo>
                  <a:lnTo>
                    <a:pt x="287" y="58"/>
                  </a:lnTo>
                  <a:lnTo>
                    <a:pt x="280" y="80"/>
                  </a:lnTo>
                  <a:lnTo>
                    <a:pt x="269" y="101"/>
                  </a:lnTo>
                  <a:lnTo>
                    <a:pt x="261" y="132"/>
                  </a:lnTo>
                  <a:lnTo>
                    <a:pt x="271" y="157"/>
                  </a:lnTo>
                  <a:lnTo>
                    <a:pt x="286" y="171"/>
                  </a:lnTo>
                  <a:lnTo>
                    <a:pt x="305" y="181"/>
                  </a:lnTo>
                  <a:lnTo>
                    <a:pt x="326" y="185"/>
                  </a:lnTo>
                  <a:lnTo>
                    <a:pt x="337" y="186"/>
                  </a:lnTo>
                  <a:lnTo>
                    <a:pt x="360" y="188"/>
                  </a:lnTo>
                  <a:lnTo>
                    <a:pt x="395" y="190"/>
                  </a:lnTo>
                  <a:lnTo>
                    <a:pt x="417" y="208"/>
                  </a:lnTo>
                  <a:lnTo>
                    <a:pt x="425" y="246"/>
                  </a:lnTo>
                  <a:lnTo>
                    <a:pt x="412" y="300"/>
                  </a:lnTo>
                  <a:lnTo>
                    <a:pt x="400" y="329"/>
                  </a:lnTo>
                  <a:lnTo>
                    <a:pt x="393" y="334"/>
                  </a:lnTo>
                  <a:lnTo>
                    <a:pt x="377" y="339"/>
                  </a:lnTo>
                  <a:lnTo>
                    <a:pt x="362" y="338"/>
                  </a:lnTo>
                  <a:lnTo>
                    <a:pt x="338" y="331"/>
                  </a:lnTo>
                  <a:lnTo>
                    <a:pt x="329" y="327"/>
                  </a:lnTo>
                  <a:lnTo>
                    <a:pt x="313" y="322"/>
                  </a:lnTo>
                  <a:lnTo>
                    <a:pt x="297" y="317"/>
                  </a:lnTo>
                  <a:lnTo>
                    <a:pt x="280" y="315"/>
                  </a:lnTo>
                  <a:lnTo>
                    <a:pt x="260" y="324"/>
                  </a:lnTo>
                  <a:lnTo>
                    <a:pt x="246" y="340"/>
                  </a:lnTo>
                  <a:lnTo>
                    <a:pt x="131" y="340"/>
                  </a:ln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17" name="Google Shape;217;p17"/>
          <p:cNvSpPr txBox="1"/>
          <p:nvPr>
            <p:ph type="title"/>
          </p:nvPr>
        </p:nvSpPr>
        <p:spPr>
          <a:xfrm>
            <a:off x="12700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218" name="Google Shape;218;p17"/>
          <p:cNvSpPr txBox="1"/>
          <p:nvPr>
            <p:ph idx="1" type="body"/>
          </p:nvPr>
        </p:nvSpPr>
        <p:spPr>
          <a:xfrm>
            <a:off x="1254125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219" name="Google Shape;219;p17"/>
          <p:cNvSpPr txBox="1"/>
          <p:nvPr>
            <p:ph idx="10" type="dt"/>
          </p:nvPr>
        </p:nvSpPr>
        <p:spPr>
          <a:xfrm>
            <a:off x="1241425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20" name="Google Shape;220;p17"/>
          <p:cNvSpPr txBox="1"/>
          <p:nvPr>
            <p:ph idx="11" type="ftr"/>
          </p:nvPr>
        </p:nvSpPr>
        <p:spPr>
          <a:xfrm>
            <a:off x="3679825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21" name="Google Shape;221;p17"/>
          <p:cNvSpPr txBox="1"/>
          <p:nvPr>
            <p:ph idx="12" type="sldNum"/>
          </p:nvPr>
        </p:nvSpPr>
        <p:spPr>
          <a:xfrm>
            <a:off x="7108825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7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9" name="Google Shape;229;p19"/>
          <p:cNvGrpSpPr/>
          <p:nvPr/>
        </p:nvGrpSpPr>
        <p:grpSpPr>
          <a:xfrm>
            <a:off x="0" y="0"/>
            <a:ext cx="9144000" cy="6934200"/>
            <a:chOff x="0" y="0"/>
            <a:chExt cx="9144000" cy="6934200"/>
          </a:xfrm>
        </p:grpSpPr>
        <p:sp>
          <p:nvSpPr>
            <p:cNvPr id="230" name="Google Shape;230;p19"/>
            <p:cNvSpPr/>
            <p:nvPr/>
          </p:nvSpPr>
          <p:spPr>
            <a:xfrm>
              <a:off x="0" y="3505200"/>
              <a:ext cx="3992562" cy="3127375"/>
            </a:xfrm>
            <a:custGeom>
              <a:rect b="b" l="l" r="r" t="t"/>
              <a:pathLst>
                <a:path extrusionOk="0" h="1970" w="2515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50000">
                  <a:schemeClr val="lt1"/>
                </a:gs>
                <a:gs pos="50000">
                  <a:schemeClr val="lt1"/>
                </a:gs>
                <a:gs pos="100000">
                  <a:schemeClr val="lt2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" name="Google Shape;231;p19"/>
            <p:cNvSpPr/>
            <p:nvPr/>
          </p:nvSpPr>
          <p:spPr>
            <a:xfrm>
              <a:off x="0" y="3962400"/>
              <a:ext cx="3352800" cy="2546350"/>
            </a:xfrm>
            <a:custGeom>
              <a:rect b="b" l="l" r="r" t="t"/>
              <a:pathLst>
                <a:path extrusionOk="0" h="1696" w="2123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lt1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" name="Google Shape;232;p19"/>
            <p:cNvSpPr/>
            <p:nvPr/>
          </p:nvSpPr>
          <p:spPr>
            <a:xfrm>
              <a:off x="3321050" y="5132387"/>
              <a:ext cx="5822950" cy="1497012"/>
            </a:xfrm>
            <a:custGeom>
              <a:rect b="b" l="l" r="r" t="t"/>
              <a:pathLst>
                <a:path extrusionOk="0" h="943" w="3668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lt1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" name="Google Shape;233;p19"/>
            <p:cNvSpPr/>
            <p:nvPr/>
          </p:nvSpPr>
          <p:spPr>
            <a:xfrm>
              <a:off x="0" y="831850"/>
              <a:ext cx="1544637" cy="1897062"/>
            </a:xfrm>
            <a:custGeom>
              <a:rect b="b" l="l" r="r" t="t"/>
              <a:pathLst>
                <a:path extrusionOk="0" h="1192" w="969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lt1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" name="Google Shape;234;p19"/>
            <p:cNvSpPr/>
            <p:nvPr/>
          </p:nvSpPr>
          <p:spPr>
            <a:xfrm>
              <a:off x="5060950" y="1587"/>
              <a:ext cx="4079875" cy="3597275"/>
            </a:xfrm>
            <a:custGeom>
              <a:rect b="b" l="l" r="r" t="t"/>
              <a:pathLst>
                <a:path extrusionOk="0" h="2266" w="2570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lt1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" name="Google Shape;235;p19"/>
            <p:cNvSpPr/>
            <p:nvPr/>
          </p:nvSpPr>
          <p:spPr>
            <a:xfrm>
              <a:off x="5595937" y="1587"/>
              <a:ext cx="3468687" cy="2393950"/>
            </a:xfrm>
            <a:custGeom>
              <a:rect b="b" l="l" r="r" t="t"/>
              <a:pathLst>
                <a:path extrusionOk="0" h="1505" w="2176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lt1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" name="Google Shape;236;p19"/>
            <p:cNvSpPr/>
            <p:nvPr/>
          </p:nvSpPr>
          <p:spPr>
            <a:xfrm>
              <a:off x="0" y="1030287"/>
              <a:ext cx="1295400" cy="1279525"/>
            </a:xfrm>
            <a:custGeom>
              <a:rect b="b" l="l" r="r" t="t"/>
              <a:pathLst>
                <a:path extrusionOk="0" h="804" w="813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lt1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" name="Google Shape;237;p19"/>
            <p:cNvSpPr/>
            <p:nvPr/>
          </p:nvSpPr>
          <p:spPr>
            <a:xfrm>
              <a:off x="0" y="2452687"/>
              <a:ext cx="1209675" cy="169862"/>
            </a:xfrm>
            <a:custGeom>
              <a:rect b="b" l="l" r="r" t="t"/>
              <a:pathLst>
                <a:path extrusionOk="0" h="107" w="759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lt1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" name="Google Shape;238;p19"/>
            <p:cNvSpPr/>
            <p:nvPr/>
          </p:nvSpPr>
          <p:spPr>
            <a:xfrm>
              <a:off x="3673475" y="5446712"/>
              <a:ext cx="5051425" cy="1182687"/>
            </a:xfrm>
            <a:custGeom>
              <a:rect b="b" l="l" r="r" t="t"/>
              <a:pathLst>
                <a:path extrusionOk="0" h="743" w="3169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accent2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" name="Google Shape;239;p19"/>
            <p:cNvSpPr/>
            <p:nvPr/>
          </p:nvSpPr>
          <p:spPr>
            <a:xfrm>
              <a:off x="304800" y="201612"/>
              <a:ext cx="1587" cy="1587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0" name="Google Shape;240;p19"/>
            <p:cNvSpPr/>
            <p:nvPr/>
          </p:nvSpPr>
          <p:spPr>
            <a:xfrm>
              <a:off x="323850" y="207962"/>
              <a:ext cx="1587" cy="1587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" name="Google Shape;241;p19"/>
            <p:cNvSpPr/>
            <p:nvPr/>
          </p:nvSpPr>
          <p:spPr>
            <a:xfrm>
              <a:off x="0" y="6400800"/>
              <a:ext cx="9144000" cy="457200"/>
            </a:xfrm>
            <a:custGeom>
              <a:rect b="b" l="l" r="r" t="t"/>
              <a:pathLst>
                <a:path extrusionOk="0" h="288" w="5740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1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" name="Google Shape;242;p19"/>
            <p:cNvSpPr/>
            <p:nvPr/>
          </p:nvSpPr>
          <p:spPr>
            <a:xfrm>
              <a:off x="0" y="6400800"/>
              <a:ext cx="9144000" cy="533400"/>
            </a:xfrm>
            <a:custGeom>
              <a:rect b="b" l="l" r="r" t="t"/>
              <a:pathLst>
                <a:path extrusionOk="0" h="288" w="5740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1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" name="Google Shape;243;p19"/>
            <p:cNvSpPr/>
            <p:nvPr/>
          </p:nvSpPr>
          <p:spPr>
            <a:xfrm>
              <a:off x="0" y="0"/>
              <a:ext cx="9144000" cy="457200"/>
            </a:xfrm>
            <a:custGeom>
              <a:rect b="b" l="l" r="r" t="t"/>
              <a:pathLst>
                <a:path extrusionOk="0" h="288" w="5740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chemeClr val="lt2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4" name="Google Shape;244;p19"/>
            <p:cNvSpPr/>
            <p:nvPr/>
          </p:nvSpPr>
          <p:spPr>
            <a:xfrm>
              <a:off x="808037" y="363537"/>
              <a:ext cx="5060950" cy="3213100"/>
            </a:xfrm>
            <a:custGeom>
              <a:rect b="b" l="l" r="r" t="t"/>
              <a:pathLst>
                <a:path extrusionOk="0" h="2024" w="3188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" name="Google Shape;245;p19"/>
            <p:cNvSpPr/>
            <p:nvPr/>
          </p:nvSpPr>
          <p:spPr>
            <a:xfrm>
              <a:off x="2133600" y="465137"/>
              <a:ext cx="3403600" cy="2836862"/>
            </a:xfrm>
            <a:custGeom>
              <a:rect b="b" l="l" r="r" t="t"/>
              <a:pathLst>
                <a:path extrusionOk="0" h="1787" w="2144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lt1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" name="Google Shape;246;p19"/>
            <p:cNvSpPr/>
            <p:nvPr/>
          </p:nvSpPr>
          <p:spPr>
            <a:xfrm>
              <a:off x="4654550" y="2743200"/>
              <a:ext cx="4489450" cy="3756025"/>
            </a:xfrm>
            <a:custGeom>
              <a:rect b="b" l="l" r="r" t="t"/>
              <a:pathLst>
                <a:path extrusionOk="0" h="2366" w="2828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50000">
                  <a:schemeClr val="lt1"/>
                </a:gs>
                <a:gs pos="50000">
                  <a:schemeClr val="lt1"/>
                </a:gs>
                <a:gs pos="100000">
                  <a:schemeClr val="lt2"/>
                </a:gs>
              </a:gsLst>
              <a:lin ang="135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" name="Google Shape;247;p19"/>
            <p:cNvSpPr/>
            <p:nvPr/>
          </p:nvSpPr>
          <p:spPr>
            <a:xfrm>
              <a:off x="5016500" y="2952750"/>
              <a:ext cx="3432175" cy="3070225"/>
            </a:xfrm>
            <a:custGeom>
              <a:rect b="b" l="l" r="r" t="t"/>
              <a:pathLst>
                <a:path extrusionOk="0" h="1930" w="2153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lt1"/>
                </a:gs>
              </a:gsLst>
              <a:lin ang="5400000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48" name="Google Shape;248;p19"/>
          <p:cNvSpPr txBox="1"/>
          <p:nvPr>
            <p:ph type="title"/>
          </p:nvPr>
        </p:nvSpPr>
        <p:spPr>
          <a:xfrm>
            <a:off x="457200" y="277812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249" name="Google Shape;249;p19"/>
          <p:cNvSpPr txBox="1"/>
          <p:nvPr>
            <p:ph idx="1" type="body"/>
          </p:nvPr>
        </p:nvSpPr>
        <p:spPr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imes New Roman"/>
              <a:buChar char="■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imes New Roman"/>
              <a:buChar char="■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imes New Roman"/>
              <a:buChar char="■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Times New Roman"/>
              <a:buChar char="■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250" name="Google Shape;250;p19"/>
          <p:cNvSpPr txBox="1"/>
          <p:nvPr>
            <p:ph idx="10" type="dt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51" name="Google Shape;251;p19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52" name="Google Shape;252;p19"/>
          <p:cNvSpPr txBox="1"/>
          <p:nvPr>
            <p:ph idx="12" type="sldNum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8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4.jpg"/><Relationship Id="rId4" Type="http://schemas.openxmlformats.org/officeDocument/2006/relationships/image" Target="../media/image10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7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5.png"/><Relationship Id="rId4" Type="http://schemas.openxmlformats.org/officeDocument/2006/relationships/image" Target="../media/image1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8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9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jpg"/><Relationship Id="rId4" Type="http://schemas.openxmlformats.org/officeDocument/2006/relationships/image" Target="../media/image1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jp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432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p27"/>
          <p:cNvSpPr txBox="1"/>
          <p:nvPr>
            <p:ph type="ctrTitle"/>
          </p:nvPr>
        </p:nvSpPr>
        <p:spPr>
          <a:xfrm>
            <a:off x="685800" y="1447800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Font typeface="Arial"/>
              <a:buNone/>
            </a:pPr>
            <a:r>
              <a:rPr b="1" i="0" lang="en-US" sz="5400" u="none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rPr>
              <a:t>TILAWAH AL-QURAN</a:t>
            </a:r>
            <a:endParaRPr b="0" i="0" sz="1800" u="none" cap="none" strike="noStrike">
              <a:solidFill>
                <a:schemeClr val="hlink"/>
              </a:solidFill>
            </a:endParaRPr>
          </a:p>
        </p:txBody>
      </p:sp>
      <p:sp>
        <p:nvSpPr>
          <p:cNvPr id="434" name="Google Shape;434;p27"/>
          <p:cNvSpPr txBox="1"/>
          <p:nvPr>
            <p:ph idx="1" type="subTitle"/>
          </p:nvPr>
        </p:nvSpPr>
        <p:spPr>
          <a:xfrm>
            <a:off x="1371600" y="4876800"/>
            <a:ext cx="6400800" cy="1295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0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SURAH AT-TAUBAH</a:t>
            </a:r>
            <a:endParaRPr b="0" i="0" sz="1800" u="none" cap="none" strike="noStrike">
              <a:solidFill>
                <a:schemeClr val="lt1"/>
              </a:solidFill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0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AYAT 128 -129</a:t>
            </a:r>
            <a:endParaRPr b="0" i="0" sz="1800" u="none" cap="none" strike="noStrike">
              <a:solidFill>
                <a:schemeClr val="lt1"/>
              </a:solidFill>
            </a:endParaRPr>
          </a:p>
        </p:txBody>
      </p:sp>
      <p:sp>
        <p:nvSpPr>
          <p:cNvPr id="435" name="Google Shape;435;p27"/>
          <p:cNvSpPr/>
          <p:nvPr/>
        </p:nvSpPr>
        <p:spPr>
          <a:xfrm>
            <a:off x="990600" y="2895600"/>
            <a:ext cx="7010400" cy="657225"/>
          </a:xfrm>
          <a:prstGeom prst="rect">
            <a:avLst/>
          </a:prstGeom>
          <a:solidFill>
            <a:srgbClr val="33CCFF"/>
          </a:solidFill>
          <a:ln cap="rnd" cmpd="sng" w="12700">
            <a:solidFill>
              <a:srgbClr val="000099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/>
              <a:t>NABI MUHAMMAD UTUSAN ALLAH </a:t>
            </a:r>
            <a:endParaRPr b="0" i="0" sz="1800" u="none" cap="none" strike="noStrike"/>
          </a:p>
        </p:txBody>
      </p:sp>
      <p:pic>
        <p:nvPicPr>
          <p:cNvPr id="436" name="Google Shape;436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581400" y="304800"/>
            <a:ext cx="2057400" cy="13319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491" name="Shape 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" name="Google Shape;492;p36"/>
          <p:cNvSpPr txBox="1"/>
          <p:nvPr>
            <p:ph type="title"/>
          </p:nvPr>
        </p:nvSpPr>
        <p:spPr>
          <a:xfrm>
            <a:off x="1066800" y="381000"/>
            <a:ext cx="7772400" cy="1143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 Narrow"/>
              <a:buNone/>
            </a:pPr>
            <a:r>
              <a:rPr b="1" i="0" lang="en-US" sz="4000" u="none" cap="none" strike="noStrike">
                <a:solidFill>
                  <a:srgbClr val="FFFF00"/>
                </a:solidFill>
                <a:latin typeface="Arial Narrow"/>
                <a:ea typeface="Arial Narrow"/>
                <a:cs typeface="Arial Narrow"/>
                <a:sym typeface="Arial Narrow"/>
              </a:rPr>
              <a:t>KASIH SAYANG RASULULLAH </a:t>
            </a:r>
            <a:br>
              <a:rPr b="1" i="0" lang="en-US" sz="4000" u="none" cap="none" strike="noStrike">
                <a:solidFill>
                  <a:srgbClr val="FFFF00"/>
                </a:solidFill>
                <a:latin typeface="Arial Narrow"/>
                <a:ea typeface="Arial Narrow"/>
                <a:cs typeface="Arial Narrow"/>
                <a:sym typeface="Arial Narrow"/>
              </a:rPr>
            </a:br>
            <a:r>
              <a:rPr b="1" i="0" lang="en-US" sz="4000" u="none" cap="none" strike="noStrike">
                <a:solidFill>
                  <a:srgbClr val="FFFF00"/>
                </a:solidFill>
                <a:latin typeface="Arial Narrow"/>
                <a:ea typeface="Arial Narrow"/>
                <a:cs typeface="Arial Narrow"/>
                <a:sym typeface="Arial Narrow"/>
              </a:rPr>
              <a:t>KEPADA UMATNYA</a:t>
            </a:r>
            <a:endParaRPr b="0" i="0" sz="1800" u="none" cap="none" strike="noStrike"/>
          </a:p>
        </p:txBody>
      </p:sp>
      <p:sp>
        <p:nvSpPr>
          <p:cNvPr id="493" name="Google Shape;493;p36"/>
          <p:cNvSpPr txBox="1"/>
          <p:nvPr>
            <p:ph idx="1" type="body"/>
          </p:nvPr>
        </p:nvSpPr>
        <p:spPr>
          <a:xfrm>
            <a:off x="1066800" y="1752600"/>
            <a:ext cx="7772400" cy="4876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Times New Roman"/>
              <a:buChar char="•"/>
            </a:pPr>
            <a:r>
              <a:rPr b="1" i="0" lang="en-US" sz="2400" u="none" cap="none" strike="noStrike">
                <a:solidFill>
                  <a:srgbClr val="0033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Allah menyatakan bahawa Nabi Muhammad sangat sayangkan umatnya.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Times New Roman"/>
              <a:buChar char="•"/>
            </a:pPr>
            <a:r>
              <a:rPr b="1" i="0" lang="en-US" sz="2400" u="none" cap="none" strike="noStrike">
                <a:solidFill>
                  <a:srgbClr val="0033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Terdapat banyak kisah yang menunjukkan Baginda sayang dan kasih bukan sahaja kepada orang Islam tetapi juga bukan Islam.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Times New Roman"/>
              <a:buChar char="•"/>
            </a:pPr>
            <a:r>
              <a:rPr b="1" i="0" lang="en-US" sz="2400" u="none" cap="none" strike="noStrike">
                <a:solidFill>
                  <a:srgbClr val="0033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Ketika Baginda berdakwah ke Thaif , baginda telah dihina dan dibaling dengan batu oleh masyarakat Thaif sehingga luka.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Times New Roman"/>
              <a:buChar char="•"/>
            </a:pPr>
            <a:r>
              <a:rPr b="1" i="0" lang="en-US" sz="2400" u="none" cap="none" strike="noStrike">
                <a:solidFill>
                  <a:srgbClr val="0033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Malaikat Jibril lantas menawarkan untuk menghempap mereka dengan Bukit Thaif.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Times New Roman"/>
              <a:buChar char="•"/>
            </a:pPr>
            <a:r>
              <a:rPr b="1" i="0" lang="en-US" sz="2400" u="none" cap="none" strike="noStrike">
                <a:solidFill>
                  <a:srgbClr val="0033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Namun baginda menolak bahkan berdoa agar Allah memberi hidayah kepada mereka.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Times New Roman"/>
              <a:buChar char="•"/>
            </a:pPr>
            <a:r>
              <a:rPr b="1" i="0" lang="en-US" sz="2400" u="none" cap="none" strike="noStrike">
                <a:solidFill>
                  <a:srgbClr val="0033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Umat Islam wajib mengasihi Rasulullah dengan cara sentiasa berselawat dan mengamalkan sunnah Baginda.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497" name="Shape 4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" name="Google Shape;498;p37"/>
          <p:cNvSpPr txBox="1"/>
          <p:nvPr>
            <p:ph type="title"/>
          </p:nvPr>
        </p:nvSpPr>
        <p:spPr>
          <a:xfrm>
            <a:off x="457200" y="277812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 Narrow"/>
              <a:buNone/>
            </a:pPr>
            <a:r>
              <a:rPr b="1" i="0" lang="en-US" sz="6000" u="none" cap="none" strike="noStrike">
                <a:solidFill>
                  <a:srgbClr val="FFFF00"/>
                </a:solidFill>
                <a:latin typeface="Arial Narrow"/>
                <a:ea typeface="Arial Narrow"/>
                <a:cs typeface="Arial Narrow"/>
                <a:sym typeface="Arial Narrow"/>
              </a:rPr>
              <a:t>TAWAKAL</a:t>
            </a:r>
            <a:endParaRPr b="0" i="0" sz="1800" u="none" cap="none" strike="noStrike"/>
          </a:p>
        </p:txBody>
      </p:sp>
      <p:sp>
        <p:nvSpPr>
          <p:cNvPr id="499" name="Google Shape;499;p37"/>
          <p:cNvSpPr txBox="1"/>
          <p:nvPr>
            <p:ph idx="1" type="body"/>
          </p:nvPr>
        </p:nvSpPr>
        <p:spPr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920"/>
              <a:buFont typeface="Times New Roman"/>
              <a:buChar char="■"/>
            </a:pPr>
            <a:r>
              <a:rPr b="1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Tawakal ialah berserah kepada Allah setelah berusaha bersungguh-sungguh.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1920"/>
              <a:buFont typeface="Times New Roman"/>
              <a:buChar char="■"/>
            </a:pPr>
            <a:r>
              <a:rPr b="1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Allah perintahkan manusia berusaha untuk mendapatkan sesuatu yang diinginkan.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1920"/>
              <a:buFont typeface="Times New Roman"/>
              <a:buChar char="■"/>
            </a:pPr>
            <a:r>
              <a:rPr b="1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Sikap berserah kepada Allah tanpa usaha bukan dari ajaran Islam.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1920"/>
              <a:buFont typeface="Times New Roman"/>
              <a:buChar char="■"/>
            </a:pPr>
            <a:r>
              <a:rPr b="1" i="0" lang="en-US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Berusaha , disertai dengan doa dan hasilnya serahkan kepada Allah.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8488C4"/>
            </a:gs>
            <a:gs pos="52999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</p:bgPr>
    </p:bg>
    <p:spTree>
      <p:nvGrpSpPr>
        <p:cNvPr id="503" name="Shape 5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4" name="Google Shape;504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14400" y="190500"/>
            <a:ext cx="7315200" cy="6286500"/>
          </a:xfrm>
          <a:prstGeom prst="rect">
            <a:avLst/>
          </a:prstGeom>
          <a:noFill/>
          <a:ln>
            <a:noFill/>
          </a:ln>
        </p:spPr>
      </p:pic>
      <p:sp>
        <p:nvSpPr>
          <p:cNvPr id="505" name="Google Shape;505;p38"/>
          <p:cNvSpPr txBox="1"/>
          <p:nvPr>
            <p:ph type="title"/>
          </p:nvPr>
        </p:nvSpPr>
        <p:spPr>
          <a:xfrm>
            <a:off x="685800" y="4191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1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USAHA</a:t>
            </a:r>
            <a:endParaRPr b="0" i="0" sz="1800" u="none" cap="none" strike="noStrike"/>
          </a:p>
        </p:txBody>
      </p:sp>
      <p:sp>
        <p:nvSpPr>
          <p:cNvPr id="506" name="Google Shape;506;p38"/>
          <p:cNvSpPr txBox="1"/>
          <p:nvPr/>
        </p:nvSpPr>
        <p:spPr>
          <a:xfrm>
            <a:off x="2651125" y="1789112"/>
            <a:ext cx="3597275" cy="3667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7" name="Google Shape;507;p38"/>
          <p:cNvSpPr txBox="1"/>
          <p:nvPr/>
        </p:nvSpPr>
        <p:spPr>
          <a:xfrm>
            <a:off x="2286000" y="1600200"/>
            <a:ext cx="4419600" cy="13112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3300"/>
              </a:buClr>
              <a:buFont typeface="Arial"/>
              <a:buNone/>
            </a:pPr>
            <a:r>
              <a:rPr b="0" i="0" lang="en-US" sz="8000" u="none" cap="none" strike="noStrike">
                <a:solidFill>
                  <a:srgbClr val="FF3300"/>
                </a:solidFill>
                <a:latin typeface="Arial"/>
                <a:ea typeface="Arial"/>
                <a:cs typeface="Arial"/>
                <a:sym typeface="Arial"/>
              </a:rPr>
              <a:t>DOA</a:t>
            </a:r>
            <a:endParaRPr b="0" i="0" sz="1800" u="none" cap="none" strike="noStrike"/>
          </a:p>
        </p:txBody>
      </p:sp>
      <p:sp>
        <p:nvSpPr>
          <p:cNvPr id="508" name="Google Shape;508;p38"/>
          <p:cNvSpPr txBox="1"/>
          <p:nvPr/>
        </p:nvSpPr>
        <p:spPr>
          <a:xfrm>
            <a:off x="1905000" y="3124200"/>
            <a:ext cx="5638800" cy="10064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33FF"/>
              </a:buClr>
              <a:buFont typeface="Arial"/>
              <a:buNone/>
            </a:pPr>
            <a:r>
              <a:rPr b="0" i="0" lang="en-US" sz="6000" u="none" cap="none" strike="noStrike">
                <a:solidFill>
                  <a:srgbClr val="9933FF"/>
                </a:solidFill>
                <a:latin typeface="Arial"/>
                <a:ea typeface="Arial"/>
                <a:cs typeface="Arial"/>
                <a:sym typeface="Arial"/>
              </a:rPr>
              <a:t>TAWAKAL</a:t>
            </a:r>
            <a:endParaRPr b="0" i="0" sz="1800" u="none" cap="none" strike="noStrike"/>
          </a:p>
        </p:txBody>
      </p:sp>
      <p:sp>
        <p:nvSpPr>
          <p:cNvPr id="509" name="Google Shape;509;p38"/>
          <p:cNvSpPr/>
          <p:nvPr/>
        </p:nvSpPr>
        <p:spPr>
          <a:xfrm>
            <a:off x="2590800" y="4724400"/>
            <a:ext cx="4181475" cy="1190625"/>
          </a:xfrm>
          <a:prstGeom prst="rect">
            <a:avLst/>
          </a:prstGeom>
          <a:solidFill>
            <a:srgbClr val="33CCFF"/>
          </a:solidFill>
          <a:ln cap="rnd" cmpd="sng" w="12700">
            <a:solidFill>
              <a:srgbClr val="000099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/>
              <a:t>KEJAYAAN </a:t>
            </a:r>
            <a:endParaRPr b="0" i="0" sz="1800" u="none" cap="none" strike="noStrike"/>
          </a:p>
        </p:txBody>
      </p:sp>
      <p:sp>
        <p:nvSpPr>
          <p:cNvPr id="510" name="Google Shape;510;p38"/>
          <p:cNvSpPr txBox="1"/>
          <p:nvPr/>
        </p:nvSpPr>
        <p:spPr>
          <a:xfrm>
            <a:off x="4267200" y="1143000"/>
            <a:ext cx="511175" cy="7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3300"/>
              </a:buClr>
              <a:buFont typeface="Arial"/>
              <a:buNone/>
            </a:pPr>
            <a:r>
              <a:rPr b="0" i="0" lang="en-US" sz="4400" u="none" cap="none" strike="noStrike">
                <a:solidFill>
                  <a:srgbClr val="FF3300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b="0" i="0" sz="1800" u="none" cap="none" strike="noStrike"/>
          </a:p>
        </p:txBody>
      </p:sp>
      <p:sp>
        <p:nvSpPr>
          <p:cNvPr id="511" name="Google Shape;511;p38"/>
          <p:cNvSpPr txBox="1"/>
          <p:nvPr/>
        </p:nvSpPr>
        <p:spPr>
          <a:xfrm>
            <a:off x="4267200" y="2514600"/>
            <a:ext cx="511175" cy="7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3300"/>
              </a:buClr>
              <a:buFont typeface="Arial"/>
              <a:buNone/>
            </a:pPr>
            <a:r>
              <a:rPr b="0" i="0" lang="en-US" sz="4400" u="none" cap="none" strike="noStrike">
                <a:solidFill>
                  <a:srgbClr val="FF3300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b="0" i="0" sz="1800" u="none" cap="none" strike="noStrike"/>
          </a:p>
        </p:txBody>
      </p:sp>
      <p:sp>
        <p:nvSpPr>
          <p:cNvPr id="512" name="Google Shape;512;p38"/>
          <p:cNvSpPr txBox="1"/>
          <p:nvPr/>
        </p:nvSpPr>
        <p:spPr>
          <a:xfrm>
            <a:off x="4343400" y="3998912"/>
            <a:ext cx="454025" cy="5794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3300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rgbClr val="FF3300"/>
                </a:solidFill>
                <a:latin typeface="Arial"/>
                <a:ea typeface="Arial"/>
                <a:cs typeface="Arial"/>
                <a:sym typeface="Arial"/>
              </a:rPr>
              <a:t>=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16" name="Shape 5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Google Shape;517;p39"/>
          <p:cNvSpPr txBox="1"/>
          <p:nvPr>
            <p:ph type="title"/>
          </p:nvPr>
        </p:nvSpPr>
        <p:spPr>
          <a:xfrm>
            <a:off x="1066800" y="838200"/>
            <a:ext cx="7772400" cy="1143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 Narrow"/>
              <a:buNone/>
            </a:pPr>
            <a:r>
              <a:rPr b="1" i="0" lang="en-US" sz="4000" u="none" cap="none" strike="noStrike">
                <a:solidFill>
                  <a:srgbClr val="FFFF00"/>
                </a:solidFill>
                <a:latin typeface="Arial Narrow"/>
                <a:ea typeface="Arial Narrow"/>
                <a:cs typeface="Arial Narrow"/>
                <a:sym typeface="Arial Narrow"/>
              </a:rPr>
              <a:t>KEPENTINGAN TAWAKAL </a:t>
            </a:r>
            <a:br>
              <a:rPr b="1" i="0" lang="en-US" sz="4000" u="none" cap="none" strike="noStrike">
                <a:solidFill>
                  <a:srgbClr val="FFFF00"/>
                </a:solidFill>
                <a:latin typeface="Arial Narrow"/>
                <a:ea typeface="Arial Narrow"/>
                <a:cs typeface="Arial Narrow"/>
                <a:sym typeface="Arial Narrow"/>
              </a:rPr>
            </a:br>
            <a:r>
              <a:rPr b="1" i="0" lang="en-US" sz="4000" u="none" cap="none" strike="noStrike">
                <a:solidFill>
                  <a:srgbClr val="FFFF00"/>
                </a:solidFill>
                <a:latin typeface="Arial Narrow"/>
                <a:ea typeface="Arial Narrow"/>
                <a:cs typeface="Arial Narrow"/>
                <a:sym typeface="Arial Narrow"/>
              </a:rPr>
              <a:t>DALAM DAKWAH</a:t>
            </a:r>
            <a:endParaRPr b="0" i="0" sz="1800" u="none" cap="none" strike="noStrike"/>
          </a:p>
        </p:txBody>
      </p:sp>
      <p:sp>
        <p:nvSpPr>
          <p:cNvPr id="518" name="Google Shape;518;p39"/>
          <p:cNvSpPr txBox="1"/>
          <p:nvPr>
            <p:ph idx="1" type="body"/>
          </p:nvPr>
        </p:nvSpPr>
        <p:spPr>
          <a:xfrm>
            <a:off x="1066800" y="21336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57200" lvl="0" marL="457200" marR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Sifat tawakal sangat penting bagi seorang pendakwah supaya tidak mudah berputus asa dalam usaha dakwah mereka.</a:t>
            </a:r>
            <a:endParaRPr b="0" i="0" sz="1800" u="none" cap="none" strike="noStrike"/>
          </a:p>
          <a:p>
            <a:pPr indent="-457200" lvl="0" marL="4572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Mereka tetap yakin dengan pertolongan Allah sama ada cepat atau lambat.</a:t>
            </a:r>
            <a:endParaRPr b="0" i="0" sz="1800" u="none" cap="none" strike="noStrike"/>
          </a:p>
          <a:p>
            <a:pPr indent="-457200" lvl="0" marL="4572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Pendakwah yang ikhlas sentiasa mendoakan agar orang yang didakwah akan diberi hidayah oleh Allah.</a:t>
            </a:r>
            <a:endParaRPr b="0" i="0" sz="1800" u="none" cap="none" strike="noStrike"/>
          </a:p>
          <a:p>
            <a:pPr indent="-457200" lvl="0" marL="4572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Umat Islam yang mengamalkan konsep tawakal yang sebenar akan memperolehi kejayaan dan kecemerlangan di dunia dan akhirat.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50000">
              <a:schemeClr val="lt1"/>
            </a:gs>
            <a:gs pos="50000">
              <a:schemeClr val="lt1"/>
            </a:gs>
            <a:gs pos="100000">
              <a:schemeClr val="lt2"/>
            </a:gs>
          </a:gsLst>
          <a:lin ang="10800000" scaled="0"/>
        </a:gradFill>
      </p:bgPr>
    </p:bg>
    <p:spTree>
      <p:nvGrpSpPr>
        <p:cNvPr id="522" name="Shape 5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Google Shape;523;p40"/>
          <p:cNvSpPr txBox="1"/>
          <p:nvPr>
            <p:ph type="title"/>
          </p:nvPr>
        </p:nvSpPr>
        <p:spPr>
          <a:xfrm>
            <a:off x="685800" y="609600"/>
            <a:ext cx="7772400" cy="1181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 Narrow"/>
              <a:buNone/>
            </a:pPr>
            <a:r>
              <a:rPr b="1" i="0" lang="en-US" sz="4000" u="none" cap="none" strike="noStrike">
                <a:solidFill>
                  <a:srgbClr val="FFFF00"/>
                </a:solidFill>
                <a:latin typeface="Arial Narrow"/>
                <a:ea typeface="Arial Narrow"/>
                <a:cs typeface="Arial Narrow"/>
                <a:sym typeface="Arial Narrow"/>
              </a:rPr>
              <a:t>PENGAJARAN AYAT</a:t>
            </a:r>
            <a:endParaRPr b="0" i="0" sz="1800" u="none" cap="none" strike="noStrike"/>
          </a:p>
        </p:txBody>
      </p:sp>
      <p:sp>
        <p:nvSpPr>
          <p:cNvPr id="524" name="Google Shape;524;p40"/>
          <p:cNvSpPr txBox="1"/>
          <p:nvPr>
            <p:ph idx="1" type="body"/>
          </p:nvPr>
        </p:nvSpPr>
        <p:spPr>
          <a:xfrm>
            <a:off x="685800" y="16764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Allah mengutuskan Rasulullah di kalangan manusia untuk membuktikan bahawa Islam mampu dilaksanakan oleh seluruh manusia.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Kita hendaklah mengamalkan sunnah Rasulullah dalam kehidupan.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Bertawakal kepada Allah adalah asas kejayaan dalam setiap usaha.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Kita wajib menunjukkan kasih sayang kepada Nabi dengan selalu berselawat ke atas baginda.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50000">
              <a:schemeClr val="lt1"/>
            </a:gs>
            <a:gs pos="50000">
              <a:schemeClr val="lt1"/>
            </a:gs>
            <a:gs pos="100000">
              <a:schemeClr val="lt2"/>
            </a:gs>
          </a:gsLst>
          <a:lin ang="10800000" scaled="0"/>
        </a:gradFill>
      </p:bgPr>
    </p:bg>
    <p:spTree>
      <p:nvGrpSpPr>
        <p:cNvPr id="528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9" name="Google Shape;529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62400" y="1143000"/>
            <a:ext cx="1676400" cy="1466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30" name="Google Shape;530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62400" y="2819400"/>
            <a:ext cx="1676400" cy="1466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31" name="Google Shape;531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38600" y="4572000"/>
            <a:ext cx="1676400" cy="1466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100000">
              <a:schemeClr val="lt1"/>
            </a:gs>
          </a:gsLst>
          <a:lin ang="5400000" scaled="0"/>
        </a:gradFill>
      </p:bgPr>
    </p:bg>
    <p:spTree>
      <p:nvGrpSpPr>
        <p:cNvPr id="440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Google Shape;441;p28"/>
          <p:cNvSpPr txBox="1"/>
          <p:nvPr>
            <p:ph type="title"/>
          </p:nvPr>
        </p:nvSpPr>
        <p:spPr>
          <a:xfrm>
            <a:off x="457200" y="2286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</a:rPr>
              <a:t>SURAH AT-TAUBAH : 128 -129</a:t>
            </a:r>
            <a:endParaRPr b="0" i="0" sz="1800" u="none" cap="none" strike="noStrike"/>
          </a:p>
        </p:txBody>
      </p:sp>
      <p:sp>
        <p:nvSpPr>
          <p:cNvPr id="442" name="Google Shape;442;p28"/>
          <p:cNvSpPr/>
          <p:nvPr/>
        </p:nvSpPr>
        <p:spPr>
          <a:xfrm>
            <a:off x="381000" y="6400800"/>
            <a:ext cx="952500" cy="288925"/>
          </a:xfrm>
          <a:prstGeom prst="rect">
            <a:avLst/>
          </a:prstGeom>
          <a:solidFill>
            <a:srgbClr val="33CCFF"/>
          </a:solidFill>
          <a:ln cap="rnd" cmpd="sng" w="12700">
            <a:solidFill>
              <a:srgbClr val="000099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/>
              <a:t>BACAAN </a:t>
            </a:r>
            <a:endParaRPr b="0" i="0" sz="1800" u="none" cap="none" strike="noStrike"/>
          </a:p>
        </p:txBody>
      </p:sp>
      <p:pic>
        <p:nvPicPr>
          <p:cNvPr id="443" name="Google Shape;443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8600" y="2038350"/>
            <a:ext cx="8686800" cy="2781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44" name="Google Shape;444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9600" y="5638800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50000">
              <a:schemeClr val="lt1"/>
            </a:gs>
            <a:gs pos="50000">
              <a:schemeClr val="lt1"/>
            </a:gs>
            <a:gs pos="100000">
              <a:schemeClr val="lt2"/>
            </a:gs>
          </a:gsLst>
          <a:lin ang="5400000" scaled="0"/>
        </a:gradFill>
      </p:bgPr>
    </p:bg>
    <p:spTree>
      <p:nvGrpSpPr>
        <p:cNvPr id="448" name="Shape 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Google Shape;449;p29"/>
          <p:cNvSpPr txBox="1"/>
          <p:nvPr>
            <p:ph type="ctrTitle"/>
          </p:nvPr>
        </p:nvSpPr>
        <p:spPr>
          <a:xfrm>
            <a:off x="1295400" y="457200"/>
            <a:ext cx="63246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 Narrow"/>
              <a:buNone/>
            </a:pPr>
            <a:r>
              <a:rPr b="1" i="0" lang="en-US" sz="4000" u="none" cap="none" strike="noStrike">
                <a:solidFill>
                  <a:srgbClr val="FFFF00"/>
                </a:solidFill>
                <a:latin typeface="Arial Narrow"/>
                <a:ea typeface="Arial Narrow"/>
                <a:cs typeface="Arial Narrow"/>
                <a:sym typeface="Arial Narrow"/>
              </a:rPr>
              <a:t>MAKSUD AYAT</a:t>
            </a:r>
            <a:endParaRPr b="0" i="0" sz="1800" u="none" cap="none" strike="noStrike">
              <a:solidFill>
                <a:srgbClr val="FFFF00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450" name="Google Shape;450;p29"/>
          <p:cNvSpPr txBox="1"/>
          <p:nvPr>
            <p:ph idx="1" type="subTitle"/>
          </p:nvPr>
        </p:nvSpPr>
        <p:spPr>
          <a:xfrm>
            <a:off x="381000" y="1600200"/>
            <a:ext cx="8382000" cy="44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Quattrocento"/>
              <a:buNone/>
            </a:pPr>
            <a:r>
              <a:rPr b="0" i="0" lang="en-US" sz="2800" u="none" cap="none" strike="noStrike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rPr>
              <a:t>Sesungguhnya telah datang kepada kamu seorang rasul dari golongan kamu sendiri , yang menjadi sangat berat kepadanya sebarang kesusuahan yang ditanggung oleh kamu , yang sangat inginkan kebaikan bagi kamu , dia pula melimpahkan perasaan belas serta kasih sayangnya kepada orang beriman. Kemudia jika mereka ingkar maka katakanlah wahai Muhammad , cukuplah bagiku Allah yang menolong dan memeliharaku , tiada tuhan yang berhak disembah melainkannya. Kepadanya aku berserah diri dan dialah yang mempunyai ‘Arasy yang besar.		~ surah at-Taubah.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454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p30"/>
          <p:cNvSpPr txBox="1"/>
          <p:nvPr>
            <p:ph type="ctrTitle"/>
          </p:nvPr>
        </p:nvSpPr>
        <p:spPr>
          <a:xfrm>
            <a:off x="685800" y="838200"/>
            <a:ext cx="7772400" cy="1470025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NABI MUHAMMAD S.A.W </a:t>
            </a:r>
            <a:b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UTUSAN ALLAH</a:t>
            </a:r>
            <a:endParaRPr b="0" i="0" sz="1800" u="none" cap="none" strike="noStrike">
              <a:solidFill>
                <a:srgbClr val="FFFF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6" name="Google Shape;456;p30"/>
          <p:cNvSpPr txBox="1"/>
          <p:nvPr>
            <p:ph idx="1" type="subTitle"/>
          </p:nvPr>
        </p:nvSpPr>
        <p:spPr>
          <a:xfrm>
            <a:off x="609600" y="2895600"/>
            <a:ext cx="8229600" cy="281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@ HIKMAH NABI MUHAMMAD DIPILIH DARI </a:t>
            </a:r>
            <a:endParaRPr b="0" i="0" sz="1800" u="none" cap="none" strike="noStrike"/>
          </a:p>
          <a:p>
            <a:pPr indent="0" lvl="0" marL="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   KALANGAN MANUSIA</a:t>
            </a:r>
            <a:endParaRPr b="0" i="0" sz="1800" u="none" cap="none" strike="noStrike"/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0" lvl="0" marL="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@ KASIH SAYANG NABI KEPADA UMATNYA</a:t>
            </a:r>
            <a:endParaRPr b="0" i="0" sz="1800" u="none" cap="none" strike="noStrike"/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0" lvl="0" marL="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@ KEPENTINGAN TAWAKAL DALAM DAKWAH</a:t>
            </a:r>
            <a:endParaRPr b="0" i="0" sz="1800" u="none" cap="none" strike="noStrike"/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0" lvl="0" marL="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@ PENGAJARAN AYAT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100000">
              <a:schemeClr val="lt1"/>
            </a:gs>
          </a:gsLst>
          <a:lin ang="10800000" scaled="0"/>
        </a:gradFill>
      </p:bgPr>
    </p:bg>
    <p:spTree>
      <p:nvGrpSpPr>
        <p:cNvPr id="460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Google Shape;461;p31"/>
          <p:cNvSpPr txBox="1"/>
          <p:nvPr>
            <p:ph type="title"/>
          </p:nvPr>
        </p:nvSpPr>
        <p:spPr>
          <a:xfrm>
            <a:off x="609600" y="228600"/>
            <a:ext cx="77724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 Narrow"/>
              <a:buNone/>
            </a:pPr>
            <a:r>
              <a:rPr b="1" i="0" lang="en-US" sz="4800" u="none" cap="none" strike="noStrike">
                <a:solidFill>
                  <a:srgbClr val="FFFF00"/>
                </a:solidFill>
                <a:latin typeface="Arial Narrow"/>
                <a:ea typeface="Arial Narrow"/>
                <a:cs typeface="Arial Narrow"/>
                <a:sym typeface="Arial Narrow"/>
              </a:rPr>
              <a:t>INTISARI AYAT</a:t>
            </a:r>
            <a:endParaRPr b="0" i="0" sz="1800" u="none" cap="none" strike="noStrike"/>
          </a:p>
        </p:txBody>
      </p:sp>
      <p:sp>
        <p:nvSpPr>
          <p:cNvPr id="462" name="Google Shape;462;p31"/>
          <p:cNvSpPr txBox="1"/>
          <p:nvPr>
            <p:ph idx="1" type="body"/>
          </p:nvPr>
        </p:nvSpPr>
        <p:spPr>
          <a:xfrm>
            <a:off x="304800" y="1524000"/>
            <a:ext cx="86106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Font typeface="Times New Roman"/>
              <a:buChar char="•"/>
            </a:pPr>
            <a:r>
              <a:rPr b="0" i="0" lang="en-US" sz="3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Allah mengutuskan Rasul dari kalangan manusia.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720"/>
              </a:spcBef>
              <a:spcAft>
                <a:spcPts val="0"/>
              </a:spcAft>
              <a:buClr>
                <a:schemeClr val="accent2"/>
              </a:buClr>
              <a:buSzPts val="3600"/>
              <a:buFont typeface="Times New Roman"/>
              <a:buChar char="•"/>
            </a:pPr>
            <a:r>
              <a:rPr b="0" i="0" lang="en-US" sz="3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Rasulullah sangat mengambil berat terhadap umatnya dan berharap mereka memperolehi hidayah.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720"/>
              </a:spcBef>
              <a:spcAft>
                <a:spcPts val="0"/>
              </a:spcAft>
              <a:buClr>
                <a:schemeClr val="accent2"/>
              </a:buClr>
              <a:buSzPts val="3600"/>
              <a:buFont typeface="Times New Roman"/>
              <a:buChar char="•"/>
            </a:pPr>
            <a:r>
              <a:rPr b="0" i="0" lang="en-US" sz="3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Baginda sangat sayangkan orang-orang yang beriman.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720"/>
              </a:spcBef>
              <a:spcAft>
                <a:spcPts val="0"/>
              </a:spcAft>
              <a:buClr>
                <a:schemeClr val="accent2"/>
              </a:buClr>
              <a:buSzPts val="3600"/>
              <a:buFont typeface="Times New Roman"/>
              <a:buChar char="•"/>
            </a:pPr>
            <a:r>
              <a:rPr b="0" i="0" lang="en-US" sz="3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Baginda meminta pertolongan daripada Allah jika manusia menentang dakwahnya.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466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Google Shape;467;p32"/>
          <p:cNvSpPr txBox="1"/>
          <p:nvPr>
            <p:ph type="title"/>
          </p:nvPr>
        </p:nvSpPr>
        <p:spPr>
          <a:xfrm>
            <a:off x="457200" y="762000"/>
            <a:ext cx="8229600" cy="11430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 Narrow"/>
              <a:buNone/>
            </a:pPr>
            <a:r>
              <a:rPr b="1" i="0" lang="en-US" sz="3600" u="none" cap="none" strike="noStrike">
                <a:solidFill>
                  <a:schemeClr val="lt2"/>
                </a:solidFill>
                <a:latin typeface="Arial Narrow"/>
                <a:ea typeface="Arial Narrow"/>
                <a:cs typeface="Arial Narrow"/>
                <a:sym typeface="Arial Narrow"/>
              </a:rPr>
              <a:t>HIKMAH RASULULLAH DIPILIH </a:t>
            </a:r>
            <a:br>
              <a:rPr b="1" i="0" lang="en-US" sz="3600" u="none" cap="none" strike="noStrike">
                <a:solidFill>
                  <a:schemeClr val="lt2"/>
                </a:solidFill>
                <a:latin typeface="Arial Narrow"/>
                <a:ea typeface="Arial Narrow"/>
                <a:cs typeface="Arial Narrow"/>
                <a:sym typeface="Arial Narrow"/>
              </a:rPr>
            </a:br>
            <a:r>
              <a:rPr b="1" i="0" lang="en-US" sz="3600" u="none" cap="none" strike="noStrike">
                <a:solidFill>
                  <a:schemeClr val="lt2"/>
                </a:solidFill>
                <a:latin typeface="Arial Narrow"/>
                <a:ea typeface="Arial Narrow"/>
                <a:cs typeface="Arial Narrow"/>
                <a:sym typeface="Arial Narrow"/>
              </a:rPr>
              <a:t>DARI KALANGAN MANUSIA</a:t>
            </a:r>
            <a:endParaRPr b="0" i="0" sz="1800" u="none" cap="none" strike="noStrike"/>
          </a:p>
        </p:txBody>
      </p:sp>
      <p:sp>
        <p:nvSpPr>
          <p:cNvPr id="468" name="Google Shape;468;p32"/>
          <p:cNvSpPr txBox="1"/>
          <p:nvPr>
            <p:ph idx="1" type="body"/>
          </p:nvPr>
        </p:nvSpPr>
        <p:spPr>
          <a:xfrm>
            <a:off x="228600" y="2971800"/>
            <a:ext cx="3814762" cy="33480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80"/>
              <a:buFont typeface="Times New Roman"/>
              <a:buChar char="➢"/>
            </a:pPr>
            <a:r>
              <a:rPr b="0" i="0" lang="en-US" sz="3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Membuktikan bahawa syariat Islam mampu dilaksanakan oleh manusia</a:t>
            </a:r>
            <a:endParaRPr b="0" i="0" sz="1800" u="none" cap="none" strike="noStrike"/>
          </a:p>
        </p:txBody>
      </p:sp>
      <p:pic>
        <p:nvPicPr>
          <p:cNvPr id="469" name="Google Shape;469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67200" y="2438400"/>
            <a:ext cx="4495800" cy="39449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2"/>
            </a:gs>
            <a:gs pos="50000">
              <a:schemeClr val="lt1"/>
            </a:gs>
            <a:gs pos="50000">
              <a:schemeClr val="lt1"/>
            </a:gs>
            <a:gs pos="100000">
              <a:schemeClr val="lt2"/>
            </a:gs>
          </a:gsLst>
          <a:lin ang="5400000" scaled="0"/>
        </a:gradFill>
      </p:bgPr>
    </p:bg>
    <p:spTree>
      <p:nvGrpSpPr>
        <p:cNvPr id="473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Google Shape;474;p33"/>
          <p:cNvSpPr txBox="1"/>
          <p:nvPr/>
        </p:nvSpPr>
        <p:spPr>
          <a:xfrm>
            <a:off x="685800" y="533400"/>
            <a:ext cx="7620000" cy="11636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Memudahkan manusia menerima</a:t>
            </a:r>
            <a:endParaRPr b="0" i="0" sz="1800" u="none" cap="none" strike="noStrike"/>
          </a:p>
          <a:p>
            <a:pPr indent="0" lvl="0" marL="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ajaran Islam</a:t>
            </a:r>
            <a:endParaRPr b="0" i="0" sz="1800" u="none" cap="none" strike="noStrike"/>
          </a:p>
        </p:txBody>
      </p:sp>
      <p:pic>
        <p:nvPicPr>
          <p:cNvPr id="475" name="Google Shape;475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09800" y="1981200"/>
            <a:ext cx="4800600" cy="4410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479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p34"/>
          <p:cNvSpPr txBox="1"/>
          <p:nvPr/>
        </p:nvSpPr>
        <p:spPr>
          <a:xfrm>
            <a:off x="381000" y="457200"/>
            <a:ext cx="8458200" cy="10668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Memudahkan manusia mencontohi Rasulullah spt ibadat , akhlak dan lain-lain</a:t>
            </a:r>
            <a:endParaRPr b="0" i="0" sz="1800" u="none" cap="none" strike="noStrike"/>
          </a:p>
        </p:txBody>
      </p:sp>
      <p:pic>
        <p:nvPicPr>
          <p:cNvPr id="481" name="Google Shape;481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43200" y="2438400"/>
            <a:ext cx="3962400" cy="38084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485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Google Shape;486;p35"/>
          <p:cNvSpPr txBox="1"/>
          <p:nvPr/>
        </p:nvSpPr>
        <p:spPr>
          <a:xfrm>
            <a:off x="609600" y="533400"/>
            <a:ext cx="7772400" cy="119062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300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Memudahkan  manusia berkomunikasi dengan Rasulullah.</a:t>
            </a:r>
            <a:endParaRPr b="0" i="0" sz="1800" u="none" cap="none" strike="noStrike"/>
          </a:p>
        </p:txBody>
      </p:sp>
      <p:pic>
        <p:nvPicPr>
          <p:cNvPr id="487" name="Google Shape;487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00200" y="2438400"/>
            <a:ext cx="5486400" cy="39385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JIGSAW">
  <a:themeElements>
    <a:clrScheme name="JIGSAW 1">
      <a:dk1>
        <a:srgbClr val="EAEAEA"/>
      </a:dk1>
      <a:lt1>
        <a:srgbClr val="0099CC"/>
      </a:lt1>
      <a:dk2>
        <a:srgbClr val="66FFFF"/>
      </a:dk2>
      <a:lt2>
        <a:srgbClr val="003366"/>
      </a:lt2>
      <a:accent1>
        <a:srgbClr val="33CCFF"/>
      </a:accent1>
      <a:accent2>
        <a:srgbClr val="9999FF"/>
      </a:accent2>
      <a:accent3>
        <a:srgbClr val="0099CC"/>
      </a:accent3>
      <a:accent4>
        <a:srgbClr val="33CCFF"/>
      </a:accent4>
      <a:accent5>
        <a:srgbClr val="9999FF"/>
      </a:accent5>
      <a:accent6>
        <a:srgbClr val="0099CC"/>
      </a:accent6>
      <a:hlink>
        <a:srgbClr val="CC99FF"/>
      </a:hlink>
      <a:folHlink>
        <a:srgbClr val="008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0.xml><?xml version="1.0" encoding="utf-8"?>
<a:theme xmlns:a="http://schemas.openxmlformats.org/drawingml/2006/main" xmlns:r="http://schemas.openxmlformats.org/officeDocument/2006/relationships" name="NATURE">
  <a:themeElements>
    <a:clrScheme name="NATURE 1">
      <a:dk1>
        <a:srgbClr val="FFFFCC"/>
      </a:dk1>
      <a:lt1>
        <a:srgbClr val="687FCA"/>
      </a:lt1>
      <a:dk2>
        <a:srgbClr val="192449"/>
      </a:dk2>
      <a:lt2>
        <a:srgbClr val="666699"/>
      </a:lt2>
      <a:accent1>
        <a:srgbClr val="C9DDF1"/>
      </a:accent1>
      <a:accent2>
        <a:srgbClr val="FAC164"/>
      </a:accent2>
      <a:accent3>
        <a:srgbClr val="687FCA"/>
      </a:accent3>
      <a:accent4>
        <a:srgbClr val="C9DDF1"/>
      </a:accent4>
      <a:accent5>
        <a:srgbClr val="FAC164"/>
      </a:accent5>
      <a:accent6>
        <a:srgbClr val="687FCA"/>
      </a:accent6>
      <a:hlink>
        <a:srgbClr val="B0AE6A"/>
      </a:hlink>
      <a:folHlink>
        <a:srgbClr val="C3E68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1.xml><?xml version="1.0" encoding="utf-8"?>
<a:theme xmlns:a="http://schemas.openxmlformats.org/drawingml/2006/main" xmlns:r="http://schemas.openxmlformats.org/officeDocument/2006/relationships" name="SOARING">
  <a:themeElements>
    <a:clrScheme name="SOARING 1">
      <a:dk1>
        <a:srgbClr val="FFFFFF"/>
      </a:dk1>
      <a:lt1>
        <a:srgbClr val="0000FF"/>
      </a:lt1>
      <a:dk2>
        <a:srgbClr val="FFCC66"/>
      </a:dk2>
      <a:lt2>
        <a:srgbClr val="000000"/>
      </a:lt2>
      <a:accent1>
        <a:srgbClr val="00FFFF"/>
      </a:accent1>
      <a:accent2>
        <a:srgbClr val="FFFF00"/>
      </a:accent2>
      <a:accent3>
        <a:srgbClr val="0000FF"/>
      </a:accent3>
      <a:accent4>
        <a:srgbClr val="00FFFF"/>
      </a:accent4>
      <a:accent5>
        <a:srgbClr val="FFFF00"/>
      </a:accent5>
      <a:accent6>
        <a:srgbClr val="0000FF"/>
      </a:accent6>
      <a:hlink>
        <a:srgbClr val="FF0033"/>
      </a:hlink>
      <a:folHlink>
        <a:srgbClr val="3366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2.xml><?xml version="1.0" encoding="utf-8"?>
<a:theme xmlns:a="http://schemas.openxmlformats.org/drawingml/2006/main" xmlns:r="http://schemas.openxmlformats.org/officeDocument/2006/relationships" name="WHRLPOOL">
  <a:themeElements>
    <a:clrScheme name="WHRLPOOL 1">
      <a:dk1>
        <a:srgbClr val="CCECFF"/>
      </a:dk1>
      <a:lt1>
        <a:srgbClr val="0000CC"/>
      </a:lt1>
      <a:dk2>
        <a:srgbClr val="CCFFFF"/>
      </a:dk2>
      <a:lt2>
        <a:srgbClr val="000066"/>
      </a:lt2>
      <a:accent1>
        <a:srgbClr val="CC99FF"/>
      </a:accent1>
      <a:accent2>
        <a:srgbClr val="9999FF"/>
      </a:accent2>
      <a:accent3>
        <a:srgbClr val="0000CC"/>
      </a:accent3>
      <a:accent4>
        <a:srgbClr val="CC99FF"/>
      </a:accent4>
      <a:accent5>
        <a:srgbClr val="9999FF"/>
      </a:accent5>
      <a:accent6>
        <a:srgbClr val="0000CC"/>
      </a:accent6>
      <a:hlink>
        <a:srgbClr val="99CCFF"/>
      </a:hlink>
      <a:folHlink>
        <a:srgbClr val="0066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3.xml><?xml version="1.0" encoding="utf-8"?>
<a:theme xmlns:a="http://schemas.openxmlformats.org/drawingml/2006/main" xmlns:r="http://schemas.openxmlformats.org/officeDocument/2006/relationships" name="Berrylishious design template">
  <a:themeElements>
    <a:clrScheme name="Berrylishious design template 1">
      <a:dk1>
        <a:srgbClr val="000000"/>
      </a:dk1>
      <a:lt1>
        <a:srgbClr val="DEF6F1"/>
      </a:lt1>
      <a:dk2>
        <a:srgbClr val="000000"/>
      </a:dk2>
      <a:lt2>
        <a:srgbClr val="969696"/>
      </a:lt2>
      <a:accent1>
        <a:srgbClr val="FFFFFF"/>
      </a:accent1>
      <a:accent2>
        <a:srgbClr val="8DC6FF"/>
      </a:accent2>
      <a:accent3>
        <a:srgbClr val="DEF6F1"/>
      </a:accent3>
      <a:accent4>
        <a:srgbClr val="FFFFFF"/>
      </a:accent4>
      <a:accent5>
        <a:srgbClr val="8DC6FF"/>
      </a:accent5>
      <a:accent6>
        <a:srgbClr val="DEF6F1"/>
      </a:accent6>
      <a:hlink>
        <a:srgbClr val="0066CC"/>
      </a:hlink>
      <a:folHlink>
        <a:srgbClr val="00A8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ountain Top">
  <a:themeElements>
    <a:clrScheme name="Mountain Top 1">
      <a:dk1>
        <a:srgbClr val="FFFFFF"/>
      </a:dk1>
      <a:lt1>
        <a:srgbClr val="003399"/>
      </a:lt1>
      <a:dk2>
        <a:srgbClr val="E3E3FF"/>
      </a:dk2>
      <a:lt2>
        <a:srgbClr val="463416"/>
      </a:lt2>
      <a:accent1>
        <a:srgbClr val="3399FF"/>
      </a:accent1>
      <a:accent2>
        <a:srgbClr val="33CCCC"/>
      </a:accent2>
      <a:accent3>
        <a:srgbClr val="003399"/>
      </a:accent3>
      <a:accent4>
        <a:srgbClr val="3399FF"/>
      </a:accent4>
      <a:accent5>
        <a:srgbClr val="33CCCC"/>
      </a:accent5>
      <a:accent6>
        <a:srgbClr val="003399"/>
      </a:accent6>
      <a:hlink>
        <a:srgbClr val="00FFCC"/>
      </a:hlink>
      <a:folHlink>
        <a:srgbClr val="8080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HADEBAR">
  <a:themeElements>
    <a:clrScheme name="SHADEBAR 1">
      <a:dk1>
        <a:srgbClr val="FFFFFF"/>
      </a:dk1>
      <a:lt1>
        <a:srgbClr val="777777"/>
      </a:lt1>
      <a:dk2>
        <a:srgbClr val="FFCCCC"/>
      </a:dk2>
      <a:lt2>
        <a:srgbClr val="000000"/>
      </a:lt2>
      <a:accent1>
        <a:srgbClr val="00CCCC"/>
      </a:accent1>
      <a:accent2>
        <a:srgbClr val="CCCCFF"/>
      </a:accent2>
      <a:accent3>
        <a:srgbClr val="777777"/>
      </a:accent3>
      <a:accent4>
        <a:srgbClr val="00CCCC"/>
      </a:accent4>
      <a:accent5>
        <a:srgbClr val="CCCCFF"/>
      </a:accent5>
      <a:accent6>
        <a:srgbClr val="777777"/>
      </a:accent6>
      <a:hlink>
        <a:srgbClr val="FF99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TWINKLES">
  <a:themeElements>
    <a:clrScheme name="TWINKLES 1">
      <a:dk1>
        <a:srgbClr val="FFFFFF"/>
      </a:dk1>
      <a:lt1>
        <a:srgbClr val="500093"/>
      </a:lt1>
      <a:dk2>
        <a:srgbClr val="00CCCC"/>
      </a:dk2>
      <a:lt2>
        <a:srgbClr val="2A004E"/>
      </a:lt2>
      <a:accent1>
        <a:srgbClr val="D60093"/>
      </a:accent1>
      <a:accent2>
        <a:srgbClr val="0000FF"/>
      </a:accent2>
      <a:accent3>
        <a:srgbClr val="500093"/>
      </a:accent3>
      <a:accent4>
        <a:srgbClr val="D60093"/>
      </a:accent4>
      <a:accent5>
        <a:srgbClr val="0000FF"/>
      </a:accent5>
      <a:accent6>
        <a:srgbClr val="500093"/>
      </a:accent6>
      <a:hlink>
        <a:srgbClr val="FFFF00"/>
      </a:hlink>
      <a:folHlink>
        <a:srgbClr val="7500D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6.xml><?xml version="1.0" encoding="utf-8"?>
<a:theme xmlns:a="http://schemas.openxmlformats.org/drawingml/2006/main" xmlns:r="http://schemas.openxmlformats.org/officeDocument/2006/relationships" name="Ocean">
  <a:themeElements>
    <a:clrScheme name="Ocean 1">
      <a:dk1>
        <a:srgbClr val="FFFFFF"/>
      </a:dk1>
      <a:lt1>
        <a:srgbClr val="000099"/>
      </a:lt1>
      <a:dk2>
        <a:srgbClr val="FFFFFF"/>
      </a:dk2>
      <a:lt2>
        <a:srgbClr val="010199"/>
      </a:lt2>
      <a:accent1>
        <a:srgbClr val="33CCCC"/>
      </a:accent1>
      <a:accent2>
        <a:srgbClr val="00C600"/>
      </a:accent2>
      <a:accent3>
        <a:srgbClr val="000099"/>
      </a:accent3>
      <a:accent4>
        <a:srgbClr val="33CCCC"/>
      </a:accent4>
      <a:accent5>
        <a:srgbClr val="00C600"/>
      </a:accent5>
      <a:accent6>
        <a:srgbClr val="000099"/>
      </a:accent6>
      <a:hlink>
        <a:srgbClr val="FFCC00"/>
      </a:hlink>
      <a:folHlink>
        <a:srgbClr val="6699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7.xml><?xml version="1.0" encoding="utf-8"?>
<a:theme xmlns:a="http://schemas.openxmlformats.org/drawingml/2006/main" xmlns:r="http://schemas.openxmlformats.org/officeDocument/2006/relationships" name="SAFARI">
  <a:themeElements>
    <a:clrScheme name="SAFARI 1">
      <a:dk1>
        <a:srgbClr val="FFFFFF"/>
      </a:dk1>
      <a:lt1>
        <a:srgbClr val="000000"/>
      </a:lt1>
      <a:dk2>
        <a:srgbClr val="FF6600"/>
      </a:dk2>
      <a:lt2>
        <a:srgbClr val="333333"/>
      </a:lt2>
      <a:accent1>
        <a:srgbClr val="FF9900"/>
      </a:accent1>
      <a:accent2>
        <a:srgbClr val="EAEAEA"/>
      </a:accent2>
      <a:accent3>
        <a:srgbClr val="000000"/>
      </a:accent3>
      <a:accent4>
        <a:srgbClr val="FF9900"/>
      </a:accent4>
      <a:accent5>
        <a:srgbClr val="EAEAEA"/>
      </a:accent5>
      <a:accent6>
        <a:srgbClr val="000000"/>
      </a:accent6>
      <a:hlink>
        <a:srgbClr val="D7C165"/>
      </a:hlink>
      <a:folHlink>
        <a:srgbClr val="808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8.xml><?xml version="1.0" encoding="utf-8"?>
<a:theme xmlns:a="http://schemas.openxmlformats.org/drawingml/2006/main" xmlns:r="http://schemas.openxmlformats.org/officeDocument/2006/relationships" name="SEASHORE">
  <a:themeElements>
    <a:clrScheme name="SEASHORE 1">
      <a:dk1>
        <a:srgbClr val="336699"/>
      </a:dk1>
      <a:lt1>
        <a:srgbClr val="CCCCFF"/>
      </a:lt1>
      <a:dk2>
        <a:srgbClr val="DDDDDD"/>
      </a:dk2>
      <a:lt2>
        <a:srgbClr val="9999FF"/>
      </a:lt2>
      <a:accent1>
        <a:srgbClr val="CCCC00"/>
      </a:accent1>
      <a:accent2>
        <a:srgbClr val="999933"/>
      </a:accent2>
      <a:accent3>
        <a:srgbClr val="CCCCFF"/>
      </a:accent3>
      <a:accent4>
        <a:srgbClr val="CCCC00"/>
      </a:accent4>
      <a:accent5>
        <a:srgbClr val="999933"/>
      </a:accent5>
      <a:accent6>
        <a:srgbClr val="CCCCFF"/>
      </a:accent6>
      <a:hlink>
        <a:srgbClr val="CBCBCB"/>
      </a:hlink>
      <a:folHlink>
        <a:srgbClr val="0099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9.xml><?xml version="1.0" encoding="utf-8"?>
<a:theme xmlns:a="http://schemas.openxmlformats.org/drawingml/2006/main" xmlns:r="http://schemas.openxmlformats.org/officeDocument/2006/relationships" name="Maple">
  <a:themeElements>
    <a:clrScheme name="Maple 1">
      <a:dk1>
        <a:srgbClr val="FFFFFF"/>
      </a:dk1>
      <a:lt1>
        <a:srgbClr val="993300"/>
      </a:lt1>
      <a:dk2>
        <a:srgbClr val="FEEC94"/>
      </a:dk2>
      <a:lt2>
        <a:srgbClr val="BB5F03"/>
      </a:lt2>
      <a:accent1>
        <a:srgbClr val="FF9900"/>
      </a:accent1>
      <a:accent2>
        <a:srgbClr val="B76A03"/>
      </a:accent2>
      <a:accent3>
        <a:srgbClr val="993300"/>
      </a:accent3>
      <a:accent4>
        <a:srgbClr val="FF9900"/>
      </a:accent4>
      <a:accent5>
        <a:srgbClr val="B76A03"/>
      </a:accent5>
      <a:accent6>
        <a:srgbClr val="993300"/>
      </a:accent6>
      <a:hlink>
        <a:srgbClr val="FFFFCC"/>
      </a:hlink>
      <a:folHlink>
        <a:srgbClr val="CC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