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2" r:id="rId3"/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09600" y="22860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8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2"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304800" y="1828800"/>
            <a:ext cx="84582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6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Google Shape;66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0" y="4367212"/>
            <a:ext cx="9131300" cy="2478088"/>
            <a:chOff x="0" y="4367212"/>
            <a:chExt cx="9131300" cy="2478088"/>
          </a:xfrm>
        </p:grpSpPr>
        <p:sp>
          <p:nvSpPr>
            <p:cNvPr id="32" name="Google Shape;32;p5"/>
            <p:cNvSpPr/>
            <p:nvPr/>
          </p:nvSpPr>
          <p:spPr>
            <a:xfrm>
              <a:off x="0" y="6477000"/>
              <a:ext cx="9131300" cy="3683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3" name="Google Shape;33;p5"/>
            <p:cNvGrpSpPr/>
            <p:nvPr/>
          </p:nvGrpSpPr>
          <p:grpSpPr>
            <a:xfrm>
              <a:off x="7077075" y="4367212"/>
              <a:ext cx="1889125" cy="2263775"/>
              <a:chOff x="7077075" y="4367212"/>
              <a:chExt cx="1889125" cy="2263775"/>
            </a:xfrm>
          </p:grpSpPr>
          <p:sp>
            <p:nvSpPr>
              <p:cNvPr id="34" name="Google Shape;34;p5"/>
              <p:cNvSpPr/>
              <p:nvPr/>
            </p:nvSpPr>
            <p:spPr>
              <a:xfrm>
                <a:off x="7324725" y="4429125"/>
                <a:ext cx="1641475" cy="2020887"/>
              </a:xfrm>
              <a:custGeom>
                <a:rect b="b" l="l" r="r" t="t"/>
                <a:pathLst>
                  <a:path extrusionOk="0" h="1272" w="1033">
                    <a:moveTo>
                      <a:pt x="582" y="0"/>
                    </a:moveTo>
                    <a:lnTo>
                      <a:pt x="646" y="23"/>
                    </a:lnTo>
                    <a:lnTo>
                      <a:pt x="707" y="56"/>
                    </a:lnTo>
                    <a:lnTo>
                      <a:pt x="765" y="92"/>
                    </a:lnTo>
                    <a:lnTo>
                      <a:pt x="818" y="134"/>
                    </a:lnTo>
                    <a:lnTo>
                      <a:pt x="866" y="184"/>
                    </a:lnTo>
                    <a:lnTo>
                      <a:pt x="908" y="237"/>
                    </a:lnTo>
                    <a:lnTo>
                      <a:pt x="944" y="294"/>
                    </a:lnTo>
                    <a:lnTo>
                      <a:pt x="977" y="353"/>
                    </a:lnTo>
                    <a:lnTo>
                      <a:pt x="1000" y="417"/>
                    </a:lnTo>
                    <a:lnTo>
                      <a:pt x="1018" y="483"/>
                    </a:lnTo>
                    <a:lnTo>
                      <a:pt x="1030" y="550"/>
                    </a:lnTo>
                    <a:lnTo>
                      <a:pt x="1033" y="619"/>
                    </a:lnTo>
                    <a:lnTo>
                      <a:pt x="1030" y="688"/>
                    </a:lnTo>
                    <a:lnTo>
                      <a:pt x="1018" y="756"/>
                    </a:lnTo>
                    <a:lnTo>
                      <a:pt x="1000" y="821"/>
                    </a:lnTo>
                    <a:lnTo>
                      <a:pt x="977" y="884"/>
                    </a:lnTo>
                    <a:lnTo>
                      <a:pt x="944" y="944"/>
                    </a:lnTo>
                    <a:lnTo>
                      <a:pt x="908" y="1003"/>
                    </a:lnTo>
                    <a:lnTo>
                      <a:pt x="866" y="1055"/>
                    </a:lnTo>
                    <a:lnTo>
                      <a:pt x="818" y="1105"/>
                    </a:lnTo>
                    <a:lnTo>
                      <a:pt x="765" y="1148"/>
                    </a:lnTo>
                    <a:lnTo>
                      <a:pt x="707" y="1183"/>
                    </a:lnTo>
                    <a:lnTo>
                      <a:pt x="646" y="1215"/>
                    </a:lnTo>
                    <a:lnTo>
                      <a:pt x="582" y="1239"/>
                    </a:lnTo>
                    <a:lnTo>
                      <a:pt x="517" y="1257"/>
                    </a:lnTo>
                    <a:lnTo>
                      <a:pt x="450" y="1269"/>
                    </a:lnTo>
                    <a:lnTo>
                      <a:pt x="382" y="1272"/>
                    </a:lnTo>
                    <a:lnTo>
                      <a:pt x="313" y="1269"/>
                    </a:lnTo>
                    <a:lnTo>
                      <a:pt x="246" y="1257"/>
                    </a:lnTo>
                    <a:lnTo>
                      <a:pt x="180" y="1239"/>
                    </a:lnTo>
                    <a:lnTo>
                      <a:pt x="118" y="1215"/>
                    </a:lnTo>
                    <a:lnTo>
                      <a:pt x="57" y="1183"/>
                    </a:lnTo>
                    <a:lnTo>
                      <a:pt x="0" y="1148"/>
                    </a:lnTo>
                    <a:lnTo>
                      <a:pt x="36" y="1095"/>
                    </a:lnTo>
                    <a:lnTo>
                      <a:pt x="89" y="1129"/>
                    </a:lnTo>
                    <a:lnTo>
                      <a:pt x="144" y="1156"/>
                    </a:lnTo>
                    <a:lnTo>
                      <a:pt x="201" y="1179"/>
                    </a:lnTo>
                    <a:lnTo>
                      <a:pt x="261" y="1195"/>
                    </a:lnTo>
                    <a:lnTo>
                      <a:pt x="320" y="1204"/>
                    </a:lnTo>
                    <a:lnTo>
                      <a:pt x="382" y="1208"/>
                    </a:lnTo>
                    <a:lnTo>
                      <a:pt x="443" y="1204"/>
                    </a:lnTo>
                    <a:lnTo>
                      <a:pt x="504" y="1195"/>
                    </a:lnTo>
                    <a:lnTo>
                      <a:pt x="563" y="1179"/>
                    </a:lnTo>
                    <a:lnTo>
                      <a:pt x="621" y="1156"/>
                    </a:lnTo>
                    <a:lnTo>
                      <a:pt x="675" y="1129"/>
                    </a:lnTo>
                    <a:lnTo>
                      <a:pt x="727" y="1095"/>
                    </a:lnTo>
                    <a:lnTo>
                      <a:pt x="775" y="1057"/>
                    </a:lnTo>
                    <a:lnTo>
                      <a:pt x="818" y="1013"/>
                    </a:lnTo>
                    <a:lnTo>
                      <a:pt x="857" y="965"/>
                    </a:lnTo>
                    <a:lnTo>
                      <a:pt x="890" y="913"/>
                    </a:lnTo>
                    <a:lnTo>
                      <a:pt x="919" y="858"/>
                    </a:lnTo>
                    <a:lnTo>
                      <a:pt x="941" y="802"/>
                    </a:lnTo>
                    <a:lnTo>
                      <a:pt x="956" y="742"/>
                    </a:lnTo>
                    <a:lnTo>
                      <a:pt x="965" y="680"/>
                    </a:lnTo>
                    <a:lnTo>
                      <a:pt x="969" y="619"/>
                    </a:lnTo>
                    <a:lnTo>
                      <a:pt x="965" y="557"/>
                    </a:lnTo>
                    <a:lnTo>
                      <a:pt x="956" y="496"/>
                    </a:lnTo>
                    <a:lnTo>
                      <a:pt x="941" y="437"/>
                    </a:lnTo>
                    <a:lnTo>
                      <a:pt x="919" y="381"/>
                    </a:lnTo>
                    <a:lnTo>
                      <a:pt x="890" y="325"/>
                    </a:lnTo>
                    <a:lnTo>
                      <a:pt x="857" y="273"/>
                    </a:lnTo>
                    <a:lnTo>
                      <a:pt x="818" y="225"/>
                    </a:lnTo>
                    <a:lnTo>
                      <a:pt x="775" y="182"/>
                    </a:lnTo>
                    <a:lnTo>
                      <a:pt x="727" y="144"/>
                    </a:lnTo>
                    <a:lnTo>
                      <a:pt x="675" y="110"/>
                    </a:lnTo>
                    <a:lnTo>
                      <a:pt x="621" y="81"/>
                    </a:lnTo>
                    <a:lnTo>
                      <a:pt x="563" y="61"/>
                    </a:lnTo>
                    <a:lnTo>
                      <a:pt x="565" y="56"/>
                    </a:lnTo>
                    <a:lnTo>
                      <a:pt x="582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5" name="Google Shape;35;p5"/>
              <p:cNvCxnSpPr/>
              <p:nvPr/>
            </p:nvCxnSpPr>
            <p:spPr>
              <a:xfrm flipH="1" rot="10800000">
                <a:off x="7364412" y="6132512"/>
                <a:ext cx="163512" cy="295275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6" name="Google Shape;36;p5"/>
              <p:cNvCxnSpPr/>
              <p:nvPr/>
            </p:nvCxnSpPr>
            <p:spPr>
              <a:xfrm flipH="1" rot="10800000">
                <a:off x="8270875" y="4562475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cxnSp>
            <p:nvCxnSpPr>
              <p:cNvPr id="37" name="Google Shape;37;p5"/>
              <p:cNvCxnSpPr/>
              <p:nvPr/>
            </p:nvCxnSpPr>
            <p:spPr>
              <a:xfrm flipH="1" rot="10800000">
                <a:off x="8366125" y="4367212"/>
                <a:ext cx="57150" cy="112712"/>
              </a:xfrm>
              <a:prstGeom prst="straightConnector1">
                <a:avLst/>
              </a:prstGeom>
              <a:noFill/>
              <a:ln cap="sq" cmpd="sng" w="25400">
                <a:solidFill>
                  <a:schemeClr val="lt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38" name="Google Shape;38;p5"/>
              <p:cNvSpPr/>
              <p:nvPr/>
            </p:nvSpPr>
            <p:spPr>
              <a:xfrm>
                <a:off x="7545387" y="6456362"/>
                <a:ext cx="958850" cy="174625"/>
              </a:xfrm>
              <a:custGeom>
                <a:rect b="b" l="l" r="r" t="t"/>
                <a:pathLst>
                  <a:path extrusionOk="0" h="109" w="603">
                    <a:moveTo>
                      <a:pt x="2" y="70"/>
                    </a:moveTo>
                    <a:lnTo>
                      <a:pt x="14" y="57"/>
                    </a:lnTo>
                    <a:lnTo>
                      <a:pt x="31" y="46"/>
                    </a:lnTo>
                    <a:lnTo>
                      <a:pt x="63" y="30"/>
                    </a:lnTo>
                    <a:lnTo>
                      <a:pt x="100" y="21"/>
                    </a:lnTo>
                    <a:lnTo>
                      <a:pt x="134" y="13"/>
                    </a:lnTo>
                    <a:lnTo>
                      <a:pt x="181" y="6"/>
                    </a:lnTo>
                    <a:lnTo>
                      <a:pt x="225" y="2"/>
                    </a:lnTo>
                    <a:lnTo>
                      <a:pt x="277" y="0"/>
                    </a:lnTo>
                    <a:lnTo>
                      <a:pt x="340" y="0"/>
                    </a:lnTo>
                    <a:lnTo>
                      <a:pt x="407" y="4"/>
                    </a:lnTo>
                    <a:lnTo>
                      <a:pt x="453" y="10"/>
                    </a:lnTo>
                    <a:lnTo>
                      <a:pt x="502" y="19"/>
                    </a:lnTo>
                    <a:lnTo>
                      <a:pt x="549" y="33"/>
                    </a:lnTo>
                    <a:lnTo>
                      <a:pt x="573" y="47"/>
                    </a:lnTo>
                    <a:lnTo>
                      <a:pt x="588" y="58"/>
                    </a:lnTo>
                    <a:lnTo>
                      <a:pt x="603" y="77"/>
                    </a:lnTo>
                    <a:lnTo>
                      <a:pt x="578" y="87"/>
                    </a:lnTo>
                    <a:lnTo>
                      <a:pt x="536" y="95"/>
                    </a:lnTo>
                    <a:lnTo>
                      <a:pt x="485" y="101"/>
                    </a:lnTo>
                    <a:lnTo>
                      <a:pt x="436" y="106"/>
                    </a:lnTo>
                    <a:lnTo>
                      <a:pt x="377" y="108"/>
                    </a:lnTo>
                    <a:lnTo>
                      <a:pt x="313" y="109"/>
                    </a:lnTo>
                    <a:lnTo>
                      <a:pt x="252" y="109"/>
                    </a:lnTo>
                    <a:lnTo>
                      <a:pt x="188" y="108"/>
                    </a:lnTo>
                    <a:lnTo>
                      <a:pt x="117" y="102"/>
                    </a:lnTo>
                    <a:lnTo>
                      <a:pt x="61" y="96"/>
                    </a:lnTo>
                    <a:lnTo>
                      <a:pt x="14" y="86"/>
                    </a:lnTo>
                    <a:lnTo>
                      <a:pt x="0" y="78"/>
                    </a:lnTo>
                    <a:lnTo>
                      <a:pt x="2" y="7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5"/>
              <p:cNvSpPr/>
              <p:nvPr/>
            </p:nvSpPr>
            <p:spPr>
              <a:xfrm>
                <a:off x="7077075" y="4570412"/>
                <a:ext cx="1704975" cy="1703387"/>
              </a:xfrm>
              <a:prstGeom prst="ellipse">
                <a:avLst/>
              </a:pr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40" name="Google Shape;40;p5"/>
              <p:cNvGrpSpPr/>
              <p:nvPr/>
            </p:nvGrpSpPr>
            <p:grpSpPr>
              <a:xfrm>
                <a:off x="7077075" y="4748212"/>
                <a:ext cx="1585912" cy="1265238"/>
                <a:chOff x="7077075" y="4748212"/>
                <a:chExt cx="1585912" cy="1265238"/>
              </a:xfrm>
            </p:grpSpPr>
            <p:sp>
              <p:nvSpPr>
                <p:cNvPr id="41" name="Google Shape;41;p5"/>
                <p:cNvSpPr/>
                <p:nvPr/>
              </p:nvSpPr>
              <p:spPr>
                <a:xfrm>
                  <a:off x="7327900" y="5246687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16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2" name="Google Shape;42;p5"/>
                <p:cNvSpPr/>
                <p:nvPr/>
              </p:nvSpPr>
              <p:spPr>
                <a:xfrm>
                  <a:off x="7419975" y="5199062"/>
                  <a:ext cx="58737" cy="55562"/>
                </a:xfrm>
                <a:custGeom>
                  <a:rect b="b" l="l" r="r" t="t"/>
                  <a:pathLst>
                    <a:path extrusionOk="0" h="34" w="36">
                      <a:moveTo>
                        <a:pt x="36" y="0"/>
                      </a:moveTo>
                      <a:lnTo>
                        <a:pt x="22" y="0"/>
                      </a:lnTo>
                      <a:lnTo>
                        <a:pt x="14" y="9"/>
                      </a:lnTo>
                      <a:lnTo>
                        <a:pt x="9" y="9"/>
                      </a:lnTo>
                      <a:lnTo>
                        <a:pt x="5" y="13"/>
                      </a:lnTo>
                      <a:lnTo>
                        <a:pt x="0" y="13"/>
                      </a:lnTo>
                      <a:lnTo>
                        <a:pt x="0" y="25"/>
                      </a:lnTo>
                      <a:lnTo>
                        <a:pt x="8" y="34"/>
                      </a:lnTo>
                      <a:lnTo>
                        <a:pt x="29" y="34"/>
                      </a:lnTo>
                      <a:lnTo>
                        <a:pt x="36" y="25"/>
                      </a:lnTo>
                      <a:lnTo>
                        <a:pt x="3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3" name="Google Shape;43;p5"/>
                <p:cNvSpPr/>
                <p:nvPr/>
              </p:nvSpPr>
              <p:spPr>
                <a:xfrm>
                  <a:off x="7077075" y="5243512"/>
                  <a:ext cx="514350" cy="669925"/>
                </a:xfrm>
                <a:custGeom>
                  <a:rect b="b" l="l" r="r" t="t"/>
                  <a:pathLst>
                    <a:path extrusionOk="0" h="421" w="323">
                      <a:moveTo>
                        <a:pt x="76" y="0"/>
                      </a:moveTo>
                      <a:lnTo>
                        <a:pt x="71" y="11"/>
                      </a:lnTo>
                      <a:lnTo>
                        <a:pt x="45" y="33"/>
                      </a:lnTo>
                      <a:lnTo>
                        <a:pt x="40" y="53"/>
                      </a:lnTo>
                      <a:lnTo>
                        <a:pt x="21" y="68"/>
                      </a:lnTo>
                      <a:lnTo>
                        <a:pt x="8" y="96"/>
                      </a:lnTo>
                      <a:lnTo>
                        <a:pt x="8" y="114"/>
                      </a:lnTo>
                      <a:lnTo>
                        <a:pt x="0" y="144"/>
                      </a:lnTo>
                      <a:lnTo>
                        <a:pt x="11" y="157"/>
                      </a:lnTo>
                      <a:lnTo>
                        <a:pt x="40" y="195"/>
                      </a:lnTo>
                      <a:lnTo>
                        <a:pt x="48" y="190"/>
                      </a:lnTo>
                      <a:lnTo>
                        <a:pt x="99" y="190"/>
                      </a:lnTo>
                      <a:lnTo>
                        <a:pt x="123" y="199"/>
                      </a:lnTo>
                      <a:lnTo>
                        <a:pt x="121" y="229"/>
                      </a:lnTo>
                      <a:lnTo>
                        <a:pt x="138" y="268"/>
                      </a:lnTo>
                      <a:lnTo>
                        <a:pt x="137" y="279"/>
                      </a:lnTo>
                      <a:lnTo>
                        <a:pt x="144" y="291"/>
                      </a:lnTo>
                      <a:lnTo>
                        <a:pt x="133" y="319"/>
                      </a:lnTo>
                      <a:lnTo>
                        <a:pt x="146" y="354"/>
                      </a:lnTo>
                      <a:lnTo>
                        <a:pt x="153" y="382"/>
                      </a:lnTo>
                      <a:lnTo>
                        <a:pt x="162" y="399"/>
                      </a:lnTo>
                      <a:lnTo>
                        <a:pt x="171" y="421"/>
                      </a:lnTo>
                      <a:lnTo>
                        <a:pt x="188" y="418"/>
                      </a:lnTo>
                      <a:lnTo>
                        <a:pt x="216" y="402"/>
                      </a:lnTo>
                      <a:lnTo>
                        <a:pt x="229" y="382"/>
                      </a:lnTo>
                      <a:lnTo>
                        <a:pt x="228" y="369"/>
                      </a:lnTo>
                      <a:lnTo>
                        <a:pt x="245" y="359"/>
                      </a:lnTo>
                      <a:lnTo>
                        <a:pt x="242" y="340"/>
                      </a:lnTo>
                      <a:lnTo>
                        <a:pt x="267" y="310"/>
                      </a:lnTo>
                      <a:lnTo>
                        <a:pt x="271" y="285"/>
                      </a:lnTo>
                      <a:lnTo>
                        <a:pt x="264" y="277"/>
                      </a:lnTo>
                      <a:lnTo>
                        <a:pt x="267" y="267"/>
                      </a:lnTo>
                      <a:lnTo>
                        <a:pt x="261" y="258"/>
                      </a:lnTo>
                      <a:lnTo>
                        <a:pt x="280" y="234"/>
                      </a:lnTo>
                      <a:lnTo>
                        <a:pt x="280" y="222"/>
                      </a:lnTo>
                      <a:lnTo>
                        <a:pt x="306" y="202"/>
                      </a:lnTo>
                      <a:lnTo>
                        <a:pt x="323" y="148"/>
                      </a:lnTo>
                      <a:lnTo>
                        <a:pt x="299" y="162"/>
                      </a:lnTo>
                      <a:lnTo>
                        <a:pt x="278" y="156"/>
                      </a:lnTo>
                      <a:lnTo>
                        <a:pt x="281" y="143"/>
                      </a:lnTo>
                      <a:lnTo>
                        <a:pt x="260" y="129"/>
                      </a:lnTo>
                      <a:lnTo>
                        <a:pt x="250" y="94"/>
                      </a:lnTo>
                      <a:lnTo>
                        <a:pt x="230" y="66"/>
                      </a:lnTo>
                      <a:lnTo>
                        <a:pt x="230" y="47"/>
                      </a:lnTo>
                      <a:lnTo>
                        <a:pt x="219" y="46"/>
                      </a:lnTo>
                      <a:lnTo>
                        <a:pt x="212" y="49"/>
                      </a:lnTo>
                      <a:lnTo>
                        <a:pt x="182" y="38"/>
                      </a:lnTo>
                      <a:lnTo>
                        <a:pt x="174" y="46"/>
                      </a:lnTo>
                      <a:lnTo>
                        <a:pt x="167" y="56"/>
                      </a:lnTo>
                      <a:lnTo>
                        <a:pt x="151" y="38"/>
                      </a:lnTo>
                      <a:lnTo>
                        <a:pt x="135" y="33"/>
                      </a:lnTo>
                      <a:lnTo>
                        <a:pt x="134" y="10"/>
                      </a:lnTo>
                      <a:lnTo>
                        <a:pt x="111" y="14"/>
                      </a:lnTo>
                      <a:lnTo>
                        <a:pt x="96" y="9"/>
                      </a:lnTo>
                      <a:lnTo>
                        <a:pt x="76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4" name="Google Shape;44;p5"/>
                <p:cNvSpPr/>
                <p:nvPr/>
              </p:nvSpPr>
              <p:spPr>
                <a:xfrm>
                  <a:off x="8262937" y="5410200"/>
                  <a:ext cx="26987" cy="33337"/>
                </a:xfrm>
                <a:custGeom>
                  <a:rect b="b" l="l" r="r" t="t"/>
                  <a:pathLst>
                    <a:path extrusionOk="0" h="20" w="16">
                      <a:moveTo>
                        <a:pt x="7" y="0"/>
                      </a:moveTo>
                      <a:lnTo>
                        <a:pt x="9" y="5"/>
                      </a:lnTo>
                      <a:lnTo>
                        <a:pt x="7" y="10"/>
                      </a:lnTo>
                      <a:lnTo>
                        <a:pt x="7" y="14"/>
                      </a:lnTo>
                      <a:lnTo>
                        <a:pt x="16" y="17"/>
                      </a:lnTo>
                      <a:lnTo>
                        <a:pt x="16" y="20"/>
                      </a:lnTo>
                      <a:lnTo>
                        <a:pt x="9" y="17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3" y="14"/>
                      </a:lnTo>
                      <a:lnTo>
                        <a:pt x="0" y="10"/>
                      </a:lnTo>
                      <a:lnTo>
                        <a:pt x="3" y="2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5" name="Google Shape;45;p5"/>
                <p:cNvSpPr/>
                <p:nvPr/>
              </p:nvSpPr>
              <p:spPr>
                <a:xfrm>
                  <a:off x="8166100" y="5549900"/>
                  <a:ext cx="77787" cy="111125"/>
                </a:xfrm>
                <a:custGeom>
                  <a:rect b="b" l="l" r="r" t="t"/>
                  <a:pathLst>
                    <a:path extrusionOk="0" h="69" w="48">
                      <a:moveTo>
                        <a:pt x="0" y="34"/>
                      </a:moveTo>
                      <a:lnTo>
                        <a:pt x="17" y="34"/>
                      </a:lnTo>
                      <a:lnTo>
                        <a:pt x="37" y="0"/>
                      </a:lnTo>
                      <a:lnTo>
                        <a:pt x="48" y="20"/>
                      </a:lnTo>
                      <a:lnTo>
                        <a:pt x="39" y="69"/>
                      </a:lnTo>
                      <a:lnTo>
                        <a:pt x="3" y="57"/>
                      </a:lnTo>
                      <a:lnTo>
                        <a:pt x="0" y="3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6" name="Google Shape;46;p5"/>
                <p:cNvSpPr/>
                <p:nvPr/>
              </p:nvSpPr>
              <p:spPr>
                <a:xfrm>
                  <a:off x="8320087" y="5592762"/>
                  <a:ext cx="133350" cy="106362"/>
                </a:xfrm>
                <a:custGeom>
                  <a:rect b="b" l="l" r="r" t="t"/>
                  <a:pathLst>
                    <a:path extrusionOk="0" h="66" w="83">
                      <a:moveTo>
                        <a:pt x="5" y="15"/>
                      </a:moveTo>
                      <a:lnTo>
                        <a:pt x="0" y="0"/>
                      </a:lnTo>
                      <a:lnTo>
                        <a:pt x="27" y="6"/>
                      </a:lnTo>
                      <a:lnTo>
                        <a:pt x="67" y="22"/>
                      </a:lnTo>
                      <a:lnTo>
                        <a:pt x="67" y="34"/>
                      </a:lnTo>
                      <a:lnTo>
                        <a:pt x="83" y="66"/>
                      </a:lnTo>
                      <a:lnTo>
                        <a:pt x="52" y="36"/>
                      </a:lnTo>
                      <a:lnTo>
                        <a:pt x="31" y="38"/>
                      </a:lnTo>
                      <a:lnTo>
                        <a:pt x="5" y="1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7" name="Google Shape;47;p5"/>
                <p:cNvSpPr/>
                <p:nvPr/>
              </p:nvSpPr>
              <p:spPr>
                <a:xfrm>
                  <a:off x="8572500" y="5810250"/>
                  <a:ext cx="90487" cy="115887"/>
                </a:xfrm>
                <a:custGeom>
                  <a:rect b="b" l="l" r="r" t="t"/>
                  <a:pathLst>
                    <a:path extrusionOk="0" h="72" w="56">
                      <a:moveTo>
                        <a:pt x="34" y="0"/>
                      </a:moveTo>
                      <a:lnTo>
                        <a:pt x="56" y="21"/>
                      </a:lnTo>
                      <a:lnTo>
                        <a:pt x="11" y="72"/>
                      </a:lnTo>
                      <a:lnTo>
                        <a:pt x="0" y="60"/>
                      </a:lnTo>
                      <a:lnTo>
                        <a:pt x="32" y="28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8" name="Google Shape;48;p5"/>
                <p:cNvSpPr/>
                <p:nvPr/>
              </p:nvSpPr>
              <p:spPr>
                <a:xfrm>
                  <a:off x="7235825" y="5027612"/>
                  <a:ext cx="46037" cy="76200"/>
                </a:xfrm>
                <a:custGeom>
                  <a:rect b="b" l="l" r="r" t="t"/>
                  <a:pathLst>
                    <a:path extrusionOk="0" h="47" w="28">
                      <a:moveTo>
                        <a:pt x="28" y="36"/>
                      </a:moveTo>
                      <a:lnTo>
                        <a:pt x="20" y="31"/>
                      </a:lnTo>
                      <a:lnTo>
                        <a:pt x="20" y="10"/>
                      </a:lnTo>
                      <a:lnTo>
                        <a:pt x="24" y="5"/>
                      </a:lnTo>
                      <a:lnTo>
                        <a:pt x="17" y="5"/>
                      </a:lnTo>
                      <a:lnTo>
                        <a:pt x="21" y="0"/>
                      </a:lnTo>
                      <a:lnTo>
                        <a:pt x="16" y="0"/>
                      </a:lnTo>
                      <a:lnTo>
                        <a:pt x="10" y="6"/>
                      </a:lnTo>
                      <a:lnTo>
                        <a:pt x="10" y="19"/>
                      </a:lnTo>
                      <a:lnTo>
                        <a:pt x="13" y="22"/>
                      </a:lnTo>
                      <a:lnTo>
                        <a:pt x="13" y="28"/>
                      </a:lnTo>
                      <a:lnTo>
                        <a:pt x="11" y="28"/>
                      </a:lnTo>
                      <a:lnTo>
                        <a:pt x="6" y="33"/>
                      </a:lnTo>
                      <a:lnTo>
                        <a:pt x="6" y="38"/>
                      </a:lnTo>
                      <a:lnTo>
                        <a:pt x="0" y="47"/>
                      </a:lnTo>
                      <a:lnTo>
                        <a:pt x="21" y="47"/>
                      </a:lnTo>
                      <a:lnTo>
                        <a:pt x="28" y="3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49" name="Google Shape;49;p5"/>
                <p:cNvSpPr/>
                <p:nvPr/>
              </p:nvSpPr>
              <p:spPr>
                <a:xfrm>
                  <a:off x="7221537" y="5053012"/>
                  <a:ext cx="26987" cy="26987"/>
                </a:xfrm>
                <a:custGeom>
                  <a:rect b="b" l="l" r="r" t="t"/>
                  <a:pathLst>
                    <a:path extrusionOk="0" h="16" w="16">
                      <a:moveTo>
                        <a:pt x="13" y="5"/>
                      </a:moveTo>
                      <a:lnTo>
                        <a:pt x="16" y="5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3" y="11"/>
                      </a:lnTo>
                      <a:lnTo>
                        <a:pt x="13" y="5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0" name="Google Shape;50;p5"/>
                <p:cNvSpPr/>
                <p:nvPr/>
              </p:nvSpPr>
              <p:spPr>
                <a:xfrm>
                  <a:off x="7186612" y="5008562"/>
                  <a:ext cx="292100" cy="246062"/>
                </a:xfrm>
                <a:custGeom>
                  <a:rect b="b" l="l" r="r" t="t"/>
                  <a:pathLst>
                    <a:path extrusionOk="0" h="154" w="183">
                      <a:moveTo>
                        <a:pt x="120" y="0"/>
                      </a:moveTo>
                      <a:lnTo>
                        <a:pt x="120" y="10"/>
                      </a:lnTo>
                      <a:lnTo>
                        <a:pt x="124" y="14"/>
                      </a:lnTo>
                      <a:lnTo>
                        <a:pt x="144" y="14"/>
                      </a:lnTo>
                      <a:lnTo>
                        <a:pt x="144" y="20"/>
                      </a:lnTo>
                      <a:lnTo>
                        <a:pt x="129" y="20"/>
                      </a:lnTo>
                      <a:lnTo>
                        <a:pt x="129" y="37"/>
                      </a:lnTo>
                      <a:lnTo>
                        <a:pt x="123" y="29"/>
                      </a:lnTo>
                      <a:lnTo>
                        <a:pt x="123" y="40"/>
                      </a:lnTo>
                      <a:lnTo>
                        <a:pt x="114" y="50"/>
                      </a:lnTo>
                      <a:lnTo>
                        <a:pt x="109" y="44"/>
                      </a:lnTo>
                      <a:lnTo>
                        <a:pt x="100" y="51"/>
                      </a:lnTo>
                      <a:lnTo>
                        <a:pt x="99" y="49"/>
                      </a:lnTo>
                      <a:lnTo>
                        <a:pt x="88" y="49"/>
                      </a:lnTo>
                      <a:lnTo>
                        <a:pt x="94" y="42"/>
                      </a:lnTo>
                      <a:lnTo>
                        <a:pt x="94" y="39"/>
                      </a:lnTo>
                      <a:lnTo>
                        <a:pt x="88" y="34"/>
                      </a:lnTo>
                      <a:lnTo>
                        <a:pt x="88" y="26"/>
                      </a:lnTo>
                      <a:lnTo>
                        <a:pt x="81" y="34"/>
                      </a:lnTo>
                      <a:lnTo>
                        <a:pt x="81" y="49"/>
                      </a:lnTo>
                      <a:lnTo>
                        <a:pt x="73" y="49"/>
                      </a:lnTo>
                      <a:lnTo>
                        <a:pt x="62" y="60"/>
                      </a:lnTo>
                      <a:lnTo>
                        <a:pt x="58" y="60"/>
                      </a:lnTo>
                      <a:lnTo>
                        <a:pt x="52" y="67"/>
                      </a:lnTo>
                      <a:lnTo>
                        <a:pt x="30" y="67"/>
                      </a:lnTo>
                      <a:lnTo>
                        <a:pt x="38" y="77"/>
                      </a:lnTo>
                      <a:lnTo>
                        <a:pt x="38" y="93"/>
                      </a:lnTo>
                      <a:lnTo>
                        <a:pt x="30" y="102"/>
                      </a:lnTo>
                      <a:lnTo>
                        <a:pt x="22" y="93"/>
                      </a:lnTo>
                      <a:lnTo>
                        <a:pt x="5" y="93"/>
                      </a:lnTo>
                      <a:lnTo>
                        <a:pt x="5" y="104"/>
                      </a:lnTo>
                      <a:lnTo>
                        <a:pt x="0" y="111"/>
                      </a:lnTo>
                      <a:lnTo>
                        <a:pt x="0" y="126"/>
                      </a:lnTo>
                      <a:lnTo>
                        <a:pt x="10" y="138"/>
                      </a:lnTo>
                      <a:lnTo>
                        <a:pt x="26" y="138"/>
                      </a:lnTo>
                      <a:lnTo>
                        <a:pt x="50" y="109"/>
                      </a:lnTo>
                      <a:lnTo>
                        <a:pt x="72" y="109"/>
                      </a:lnTo>
                      <a:lnTo>
                        <a:pt x="75" y="103"/>
                      </a:lnTo>
                      <a:lnTo>
                        <a:pt x="80" y="109"/>
                      </a:lnTo>
                      <a:lnTo>
                        <a:pt x="79" y="115"/>
                      </a:lnTo>
                      <a:lnTo>
                        <a:pt x="99" y="135"/>
                      </a:lnTo>
                      <a:lnTo>
                        <a:pt x="99" y="143"/>
                      </a:lnTo>
                      <a:lnTo>
                        <a:pt x="104" y="140"/>
                      </a:lnTo>
                      <a:lnTo>
                        <a:pt x="101" y="135"/>
                      </a:lnTo>
                      <a:lnTo>
                        <a:pt x="104" y="132"/>
                      </a:lnTo>
                      <a:lnTo>
                        <a:pt x="107" y="135"/>
                      </a:lnTo>
                      <a:lnTo>
                        <a:pt x="109" y="134"/>
                      </a:lnTo>
                      <a:lnTo>
                        <a:pt x="88" y="108"/>
                      </a:lnTo>
                      <a:lnTo>
                        <a:pt x="88" y="99"/>
                      </a:lnTo>
                      <a:lnTo>
                        <a:pt x="94" y="99"/>
                      </a:lnTo>
                      <a:lnTo>
                        <a:pt x="94" y="104"/>
                      </a:lnTo>
                      <a:lnTo>
                        <a:pt x="114" y="127"/>
                      </a:lnTo>
                      <a:lnTo>
                        <a:pt x="114" y="134"/>
                      </a:lnTo>
                      <a:lnTo>
                        <a:pt x="123" y="144"/>
                      </a:lnTo>
                      <a:lnTo>
                        <a:pt x="121" y="146"/>
                      </a:lnTo>
                      <a:lnTo>
                        <a:pt x="127" y="154"/>
                      </a:lnTo>
                      <a:lnTo>
                        <a:pt x="137" y="143"/>
                      </a:lnTo>
                      <a:lnTo>
                        <a:pt x="131" y="136"/>
                      </a:lnTo>
                      <a:lnTo>
                        <a:pt x="137" y="130"/>
                      </a:lnTo>
                      <a:lnTo>
                        <a:pt x="144" y="130"/>
                      </a:lnTo>
                      <a:lnTo>
                        <a:pt x="148" y="126"/>
                      </a:lnTo>
                      <a:lnTo>
                        <a:pt x="153" y="126"/>
                      </a:lnTo>
                      <a:lnTo>
                        <a:pt x="147" y="117"/>
                      </a:lnTo>
                      <a:lnTo>
                        <a:pt x="150" y="113"/>
                      </a:lnTo>
                      <a:lnTo>
                        <a:pt x="150" y="98"/>
                      </a:lnTo>
                      <a:lnTo>
                        <a:pt x="157" y="90"/>
                      </a:lnTo>
                      <a:lnTo>
                        <a:pt x="160" y="93"/>
                      </a:lnTo>
                      <a:lnTo>
                        <a:pt x="166" y="93"/>
                      </a:lnTo>
                      <a:lnTo>
                        <a:pt x="163" y="97"/>
                      </a:lnTo>
                      <a:lnTo>
                        <a:pt x="169" y="103"/>
                      </a:lnTo>
                      <a:lnTo>
                        <a:pt x="172" y="98"/>
                      </a:lnTo>
                      <a:lnTo>
                        <a:pt x="177" y="98"/>
                      </a:lnTo>
                      <a:lnTo>
                        <a:pt x="177" y="95"/>
                      </a:lnTo>
                      <a:lnTo>
                        <a:pt x="175" y="95"/>
                      </a:lnTo>
                      <a:lnTo>
                        <a:pt x="171" y="93"/>
                      </a:lnTo>
                      <a:lnTo>
                        <a:pt x="180" y="81"/>
                      </a:lnTo>
                      <a:lnTo>
                        <a:pt x="180" y="98"/>
                      </a:lnTo>
                      <a:lnTo>
                        <a:pt x="183" y="98"/>
                      </a:lnTo>
                      <a:lnTo>
                        <a:pt x="183" y="0"/>
                      </a:lnTo>
                      <a:lnTo>
                        <a:pt x="12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1" name="Google Shape;51;p5"/>
                <p:cNvSpPr/>
                <p:nvPr/>
              </p:nvSpPr>
              <p:spPr>
                <a:xfrm>
                  <a:off x="7310437" y="4748212"/>
                  <a:ext cx="1241425" cy="877887"/>
                </a:xfrm>
                <a:custGeom>
                  <a:rect b="b" l="l" r="r" t="t"/>
                  <a:pathLst>
                    <a:path extrusionOk="0" h="552" w="781">
                      <a:moveTo>
                        <a:pt x="0" y="162"/>
                      </a:moveTo>
                      <a:lnTo>
                        <a:pt x="22" y="145"/>
                      </a:lnTo>
                      <a:lnTo>
                        <a:pt x="44" y="112"/>
                      </a:lnTo>
                      <a:lnTo>
                        <a:pt x="71" y="96"/>
                      </a:lnTo>
                      <a:lnTo>
                        <a:pt x="98" y="115"/>
                      </a:lnTo>
                      <a:lnTo>
                        <a:pt x="101" y="130"/>
                      </a:lnTo>
                      <a:lnTo>
                        <a:pt x="95" y="130"/>
                      </a:lnTo>
                      <a:lnTo>
                        <a:pt x="84" y="128"/>
                      </a:lnTo>
                      <a:lnTo>
                        <a:pt x="98" y="145"/>
                      </a:lnTo>
                      <a:lnTo>
                        <a:pt x="155" y="123"/>
                      </a:lnTo>
                      <a:lnTo>
                        <a:pt x="147" y="107"/>
                      </a:lnTo>
                      <a:lnTo>
                        <a:pt x="172" y="79"/>
                      </a:lnTo>
                      <a:lnTo>
                        <a:pt x="188" y="79"/>
                      </a:lnTo>
                      <a:lnTo>
                        <a:pt x="172" y="89"/>
                      </a:lnTo>
                      <a:lnTo>
                        <a:pt x="160" y="109"/>
                      </a:lnTo>
                      <a:lnTo>
                        <a:pt x="160" y="123"/>
                      </a:lnTo>
                      <a:lnTo>
                        <a:pt x="183" y="138"/>
                      </a:lnTo>
                      <a:lnTo>
                        <a:pt x="216" y="95"/>
                      </a:lnTo>
                      <a:lnTo>
                        <a:pt x="330" y="45"/>
                      </a:lnTo>
                      <a:lnTo>
                        <a:pt x="330" y="16"/>
                      </a:lnTo>
                      <a:lnTo>
                        <a:pt x="382" y="5"/>
                      </a:lnTo>
                      <a:lnTo>
                        <a:pt x="412" y="20"/>
                      </a:lnTo>
                      <a:lnTo>
                        <a:pt x="481" y="0"/>
                      </a:lnTo>
                      <a:lnTo>
                        <a:pt x="503" y="10"/>
                      </a:lnTo>
                      <a:lnTo>
                        <a:pt x="549" y="61"/>
                      </a:lnTo>
                      <a:lnTo>
                        <a:pt x="602" y="51"/>
                      </a:lnTo>
                      <a:lnTo>
                        <a:pt x="635" y="69"/>
                      </a:lnTo>
                      <a:lnTo>
                        <a:pt x="718" y="65"/>
                      </a:lnTo>
                      <a:lnTo>
                        <a:pt x="781" y="84"/>
                      </a:lnTo>
                      <a:lnTo>
                        <a:pt x="775" y="112"/>
                      </a:lnTo>
                      <a:lnTo>
                        <a:pt x="722" y="130"/>
                      </a:lnTo>
                      <a:lnTo>
                        <a:pt x="731" y="148"/>
                      </a:lnTo>
                      <a:lnTo>
                        <a:pt x="708" y="158"/>
                      </a:lnTo>
                      <a:lnTo>
                        <a:pt x="707" y="194"/>
                      </a:lnTo>
                      <a:lnTo>
                        <a:pt x="686" y="218"/>
                      </a:lnTo>
                      <a:lnTo>
                        <a:pt x="678" y="196"/>
                      </a:lnTo>
                      <a:lnTo>
                        <a:pt x="689" y="175"/>
                      </a:lnTo>
                      <a:lnTo>
                        <a:pt x="687" y="132"/>
                      </a:lnTo>
                      <a:lnTo>
                        <a:pt x="666" y="154"/>
                      </a:lnTo>
                      <a:lnTo>
                        <a:pt x="650" y="166"/>
                      </a:lnTo>
                      <a:lnTo>
                        <a:pt x="634" y="147"/>
                      </a:lnTo>
                      <a:lnTo>
                        <a:pt x="623" y="196"/>
                      </a:lnTo>
                      <a:lnTo>
                        <a:pt x="635" y="196"/>
                      </a:lnTo>
                      <a:lnTo>
                        <a:pt x="632" y="228"/>
                      </a:lnTo>
                      <a:lnTo>
                        <a:pt x="618" y="263"/>
                      </a:lnTo>
                      <a:lnTo>
                        <a:pt x="600" y="276"/>
                      </a:lnTo>
                      <a:lnTo>
                        <a:pt x="615" y="299"/>
                      </a:lnTo>
                      <a:lnTo>
                        <a:pt x="605" y="315"/>
                      </a:lnTo>
                      <a:lnTo>
                        <a:pt x="602" y="301"/>
                      </a:lnTo>
                      <a:lnTo>
                        <a:pt x="602" y="296"/>
                      </a:lnTo>
                      <a:lnTo>
                        <a:pt x="590" y="288"/>
                      </a:lnTo>
                      <a:lnTo>
                        <a:pt x="572" y="299"/>
                      </a:lnTo>
                      <a:lnTo>
                        <a:pt x="588" y="337"/>
                      </a:lnTo>
                      <a:lnTo>
                        <a:pt x="594" y="356"/>
                      </a:lnTo>
                      <a:lnTo>
                        <a:pt x="574" y="408"/>
                      </a:lnTo>
                      <a:lnTo>
                        <a:pt x="539" y="423"/>
                      </a:lnTo>
                      <a:lnTo>
                        <a:pt x="509" y="420"/>
                      </a:lnTo>
                      <a:lnTo>
                        <a:pt x="524" y="442"/>
                      </a:lnTo>
                      <a:lnTo>
                        <a:pt x="525" y="472"/>
                      </a:lnTo>
                      <a:lnTo>
                        <a:pt x="504" y="507"/>
                      </a:lnTo>
                      <a:lnTo>
                        <a:pt x="480" y="488"/>
                      </a:lnTo>
                      <a:lnTo>
                        <a:pt x="477" y="508"/>
                      </a:lnTo>
                      <a:lnTo>
                        <a:pt x="495" y="526"/>
                      </a:lnTo>
                      <a:lnTo>
                        <a:pt x="510" y="552"/>
                      </a:lnTo>
                      <a:lnTo>
                        <a:pt x="485" y="536"/>
                      </a:lnTo>
                      <a:lnTo>
                        <a:pt x="455" y="449"/>
                      </a:lnTo>
                      <a:lnTo>
                        <a:pt x="418" y="426"/>
                      </a:lnTo>
                      <a:lnTo>
                        <a:pt x="391" y="428"/>
                      </a:lnTo>
                      <a:lnTo>
                        <a:pt x="356" y="477"/>
                      </a:lnTo>
                      <a:lnTo>
                        <a:pt x="361" y="495"/>
                      </a:lnTo>
                      <a:lnTo>
                        <a:pt x="349" y="530"/>
                      </a:lnTo>
                      <a:lnTo>
                        <a:pt x="338" y="530"/>
                      </a:lnTo>
                      <a:lnTo>
                        <a:pt x="298" y="457"/>
                      </a:lnTo>
                      <a:lnTo>
                        <a:pt x="298" y="425"/>
                      </a:lnTo>
                      <a:lnTo>
                        <a:pt x="290" y="437"/>
                      </a:lnTo>
                      <a:lnTo>
                        <a:pt x="267" y="436"/>
                      </a:lnTo>
                      <a:lnTo>
                        <a:pt x="276" y="416"/>
                      </a:lnTo>
                      <a:lnTo>
                        <a:pt x="241" y="391"/>
                      </a:lnTo>
                      <a:lnTo>
                        <a:pt x="197" y="391"/>
                      </a:lnTo>
                      <a:lnTo>
                        <a:pt x="160" y="366"/>
                      </a:lnTo>
                      <a:lnTo>
                        <a:pt x="157" y="391"/>
                      </a:lnTo>
                      <a:lnTo>
                        <a:pt x="188" y="414"/>
                      </a:lnTo>
                      <a:lnTo>
                        <a:pt x="199" y="414"/>
                      </a:lnTo>
                      <a:lnTo>
                        <a:pt x="167" y="445"/>
                      </a:lnTo>
                      <a:lnTo>
                        <a:pt x="136" y="452"/>
                      </a:lnTo>
                      <a:lnTo>
                        <a:pt x="136" y="434"/>
                      </a:lnTo>
                      <a:lnTo>
                        <a:pt x="91" y="372"/>
                      </a:lnTo>
                      <a:lnTo>
                        <a:pt x="85" y="355"/>
                      </a:lnTo>
                      <a:lnTo>
                        <a:pt x="109" y="335"/>
                      </a:lnTo>
                      <a:lnTo>
                        <a:pt x="106" y="310"/>
                      </a:lnTo>
                      <a:lnTo>
                        <a:pt x="106" y="282"/>
                      </a:lnTo>
                      <a:lnTo>
                        <a:pt x="119" y="276"/>
                      </a:lnTo>
                      <a:lnTo>
                        <a:pt x="106" y="263"/>
                      </a:lnTo>
                      <a:lnTo>
                        <a:pt x="106" y="162"/>
                      </a:lnTo>
                      <a:lnTo>
                        <a:pt x="43" y="162"/>
                      </a:lnTo>
                      <a:lnTo>
                        <a:pt x="61" y="138"/>
                      </a:lnTo>
                      <a:lnTo>
                        <a:pt x="60" y="130"/>
                      </a:lnTo>
                      <a:lnTo>
                        <a:pt x="39" y="150"/>
                      </a:lnTo>
                      <a:lnTo>
                        <a:pt x="32" y="162"/>
                      </a:lnTo>
                      <a:lnTo>
                        <a:pt x="0" y="162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2" name="Google Shape;52;p5"/>
                <p:cNvSpPr/>
                <p:nvPr/>
              </p:nvSpPr>
              <p:spPr>
                <a:xfrm>
                  <a:off x="8288337" y="5106987"/>
                  <a:ext cx="107950" cy="179387"/>
                </a:xfrm>
                <a:custGeom>
                  <a:rect b="b" l="l" r="r" t="t"/>
                  <a:pathLst>
                    <a:path extrusionOk="0" h="112" w="67">
                      <a:moveTo>
                        <a:pt x="45" y="0"/>
                      </a:moveTo>
                      <a:lnTo>
                        <a:pt x="45" y="14"/>
                      </a:lnTo>
                      <a:lnTo>
                        <a:pt x="39" y="23"/>
                      </a:lnTo>
                      <a:lnTo>
                        <a:pt x="41" y="38"/>
                      </a:lnTo>
                      <a:lnTo>
                        <a:pt x="33" y="58"/>
                      </a:lnTo>
                      <a:lnTo>
                        <a:pt x="22" y="77"/>
                      </a:lnTo>
                      <a:lnTo>
                        <a:pt x="5" y="89"/>
                      </a:lnTo>
                      <a:lnTo>
                        <a:pt x="0" y="110"/>
                      </a:lnTo>
                      <a:lnTo>
                        <a:pt x="7" y="112"/>
                      </a:lnTo>
                      <a:lnTo>
                        <a:pt x="7" y="92"/>
                      </a:lnTo>
                      <a:lnTo>
                        <a:pt x="31" y="91"/>
                      </a:lnTo>
                      <a:lnTo>
                        <a:pt x="49" y="78"/>
                      </a:lnTo>
                      <a:lnTo>
                        <a:pt x="49" y="51"/>
                      </a:lnTo>
                      <a:lnTo>
                        <a:pt x="55" y="41"/>
                      </a:lnTo>
                      <a:lnTo>
                        <a:pt x="46" y="24"/>
                      </a:lnTo>
                      <a:lnTo>
                        <a:pt x="59" y="19"/>
                      </a:lnTo>
                      <a:lnTo>
                        <a:pt x="67" y="5"/>
                      </a:lnTo>
                      <a:lnTo>
                        <a:pt x="49" y="7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3" name="Google Shape;53;p5"/>
                <p:cNvSpPr/>
                <p:nvPr/>
              </p:nvSpPr>
              <p:spPr>
                <a:xfrm>
                  <a:off x="7885112" y="5584825"/>
                  <a:ext cx="26987" cy="41275"/>
                </a:xfrm>
                <a:custGeom>
                  <a:rect b="b" l="l" r="r" t="t"/>
                  <a:pathLst>
                    <a:path extrusionOk="0" h="25" w="16">
                      <a:moveTo>
                        <a:pt x="8" y="0"/>
                      </a:moveTo>
                      <a:lnTo>
                        <a:pt x="0" y="11"/>
                      </a:lnTo>
                      <a:lnTo>
                        <a:pt x="5" y="25"/>
                      </a:lnTo>
                      <a:lnTo>
                        <a:pt x="16" y="15"/>
                      </a:lnTo>
                      <a:lnTo>
                        <a:pt x="8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4" name="Google Shape;54;p5"/>
                <p:cNvSpPr/>
                <p:nvPr/>
              </p:nvSpPr>
              <p:spPr>
                <a:xfrm>
                  <a:off x="8047037" y="5627687"/>
                  <a:ext cx="250825" cy="107950"/>
                </a:xfrm>
                <a:custGeom>
                  <a:rect b="b" l="l" r="r" t="t"/>
                  <a:pathLst>
                    <a:path extrusionOk="0" h="67" w="157">
                      <a:moveTo>
                        <a:pt x="0" y="0"/>
                      </a:moveTo>
                      <a:lnTo>
                        <a:pt x="23" y="5"/>
                      </a:lnTo>
                      <a:lnTo>
                        <a:pt x="58" y="29"/>
                      </a:lnTo>
                      <a:lnTo>
                        <a:pt x="53" y="43"/>
                      </a:lnTo>
                      <a:lnTo>
                        <a:pt x="82" y="55"/>
                      </a:lnTo>
                      <a:lnTo>
                        <a:pt x="157" y="55"/>
                      </a:lnTo>
                      <a:lnTo>
                        <a:pt x="75" y="67"/>
                      </a:lnTo>
                      <a:lnTo>
                        <a:pt x="53" y="43"/>
                      </a:lnTo>
                      <a:lnTo>
                        <a:pt x="32" y="38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5" name="Google Shape;55;p5"/>
                <p:cNvSpPr/>
                <p:nvPr/>
              </p:nvSpPr>
              <p:spPr>
                <a:xfrm>
                  <a:off x="8247062" y="5716587"/>
                  <a:ext cx="268287" cy="252412"/>
                </a:xfrm>
                <a:custGeom>
                  <a:rect b="b" l="l" r="r" t="t"/>
                  <a:pathLst>
                    <a:path extrusionOk="0" h="158" w="168">
                      <a:moveTo>
                        <a:pt x="140" y="154"/>
                      </a:moveTo>
                      <a:lnTo>
                        <a:pt x="135" y="155"/>
                      </a:lnTo>
                      <a:lnTo>
                        <a:pt x="132" y="158"/>
                      </a:lnTo>
                      <a:lnTo>
                        <a:pt x="127" y="152"/>
                      </a:lnTo>
                      <a:lnTo>
                        <a:pt x="112" y="145"/>
                      </a:lnTo>
                      <a:lnTo>
                        <a:pt x="110" y="134"/>
                      </a:lnTo>
                      <a:lnTo>
                        <a:pt x="105" y="130"/>
                      </a:lnTo>
                      <a:lnTo>
                        <a:pt x="92" y="130"/>
                      </a:lnTo>
                      <a:lnTo>
                        <a:pt x="92" y="122"/>
                      </a:lnTo>
                      <a:lnTo>
                        <a:pt x="88" y="119"/>
                      </a:lnTo>
                      <a:lnTo>
                        <a:pt x="87" y="112"/>
                      </a:lnTo>
                      <a:lnTo>
                        <a:pt x="78" y="111"/>
                      </a:lnTo>
                      <a:lnTo>
                        <a:pt x="70" y="109"/>
                      </a:lnTo>
                      <a:lnTo>
                        <a:pt x="62" y="111"/>
                      </a:lnTo>
                      <a:lnTo>
                        <a:pt x="62" y="112"/>
                      </a:lnTo>
                      <a:lnTo>
                        <a:pt x="44" y="118"/>
                      </a:lnTo>
                      <a:lnTo>
                        <a:pt x="44" y="121"/>
                      </a:lnTo>
                      <a:lnTo>
                        <a:pt x="28" y="121"/>
                      </a:lnTo>
                      <a:lnTo>
                        <a:pt x="20" y="126"/>
                      </a:lnTo>
                      <a:lnTo>
                        <a:pt x="10" y="121"/>
                      </a:lnTo>
                      <a:lnTo>
                        <a:pt x="10" y="119"/>
                      </a:lnTo>
                      <a:lnTo>
                        <a:pt x="10" y="109"/>
                      </a:lnTo>
                      <a:lnTo>
                        <a:pt x="7" y="99"/>
                      </a:lnTo>
                      <a:lnTo>
                        <a:pt x="3" y="91"/>
                      </a:lnTo>
                      <a:lnTo>
                        <a:pt x="5" y="84"/>
                      </a:lnTo>
                      <a:lnTo>
                        <a:pt x="2" y="81"/>
                      </a:lnTo>
                      <a:lnTo>
                        <a:pt x="0" y="66"/>
                      </a:lnTo>
                      <a:lnTo>
                        <a:pt x="2" y="56"/>
                      </a:lnTo>
                      <a:lnTo>
                        <a:pt x="11" y="48"/>
                      </a:lnTo>
                      <a:lnTo>
                        <a:pt x="31" y="43"/>
                      </a:lnTo>
                      <a:lnTo>
                        <a:pt x="36" y="36"/>
                      </a:lnTo>
                      <a:lnTo>
                        <a:pt x="34" y="29"/>
                      </a:lnTo>
                      <a:lnTo>
                        <a:pt x="39" y="27"/>
                      </a:lnTo>
                      <a:lnTo>
                        <a:pt x="40" y="30"/>
                      </a:lnTo>
                      <a:lnTo>
                        <a:pt x="42" y="25"/>
                      </a:lnTo>
                      <a:lnTo>
                        <a:pt x="55" y="15"/>
                      </a:lnTo>
                      <a:lnTo>
                        <a:pt x="62" y="20"/>
                      </a:lnTo>
                      <a:lnTo>
                        <a:pt x="70" y="17"/>
                      </a:lnTo>
                      <a:lnTo>
                        <a:pt x="72" y="9"/>
                      </a:lnTo>
                      <a:lnTo>
                        <a:pt x="80" y="7"/>
                      </a:lnTo>
                      <a:lnTo>
                        <a:pt x="78" y="1"/>
                      </a:lnTo>
                      <a:lnTo>
                        <a:pt x="89" y="5"/>
                      </a:lnTo>
                      <a:lnTo>
                        <a:pt x="98" y="3"/>
                      </a:lnTo>
                      <a:lnTo>
                        <a:pt x="103" y="24"/>
                      </a:lnTo>
                      <a:lnTo>
                        <a:pt x="110" y="30"/>
                      </a:lnTo>
                      <a:lnTo>
                        <a:pt x="116" y="30"/>
                      </a:lnTo>
                      <a:lnTo>
                        <a:pt x="119" y="17"/>
                      </a:lnTo>
                      <a:lnTo>
                        <a:pt x="117" y="11"/>
                      </a:lnTo>
                      <a:lnTo>
                        <a:pt x="119" y="1"/>
                      </a:lnTo>
                      <a:lnTo>
                        <a:pt x="122" y="0"/>
                      </a:lnTo>
                      <a:lnTo>
                        <a:pt x="127" y="12"/>
                      </a:lnTo>
                      <a:lnTo>
                        <a:pt x="132" y="15"/>
                      </a:lnTo>
                      <a:lnTo>
                        <a:pt x="135" y="27"/>
                      </a:lnTo>
                      <a:lnTo>
                        <a:pt x="140" y="43"/>
                      </a:lnTo>
                      <a:lnTo>
                        <a:pt x="147" y="47"/>
                      </a:lnTo>
                      <a:lnTo>
                        <a:pt x="156" y="59"/>
                      </a:lnTo>
                      <a:lnTo>
                        <a:pt x="157" y="65"/>
                      </a:lnTo>
                      <a:lnTo>
                        <a:pt x="165" y="72"/>
                      </a:lnTo>
                      <a:lnTo>
                        <a:pt x="168" y="85"/>
                      </a:lnTo>
                      <a:lnTo>
                        <a:pt x="168" y="95"/>
                      </a:lnTo>
                      <a:lnTo>
                        <a:pt x="165" y="111"/>
                      </a:lnTo>
                      <a:lnTo>
                        <a:pt x="157" y="121"/>
                      </a:lnTo>
                      <a:lnTo>
                        <a:pt x="155" y="134"/>
                      </a:lnTo>
                      <a:lnTo>
                        <a:pt x="155" y="145"/>
                      </a:lnTo>
                      <a:lnTo>
                        <a:pt x="147" y="147"/>
                      </a:lnTo>
                      <a:lnTo>
                        <a:pt x="140" y="154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6" name="Google Shape;56;p5"/>
                <p:cNvSpPr/>
                <p:nvPr/>
              </p:nvSpPr>
              <p:spPr>
                <a:xfrm>
                  <a:off x="8461375" y="5981700"/>
                  <a:ext cx="26987" cy="31750"/>
                </a:xfrm>
                <a:custGeom>
                  <a:rect b="b" l="l" r="r" t="t"/>
                  <a:pathLst>
                    <a:path extrusionOk="0" h="19" w="16">
                      <a:moveTo>
                        <a:pt x="8" y="16"/>
                      </a:moveTo>
                      <a:lnTo>
                        <a:pt x="2" y="13"/>
                      </a:lnTo>
                      <a:lnTo>
                        <a:pt x="2" y="10"/>
                      </a:lnTo>
                      <a:lnTo>
                        <a:pt x="2" y="8"/>
                      </a:lnTo>
                      <a:lnTo>
                        <a:pt x="1" y="5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8" y="2"/>
                      </a:lnTo>
                      <a:lnTo>
                        <a:pt x="11" y="2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8"/>
                      </a:lnTo>
                      <a:lnTo>
                        <a:pt x="14" y="10"/>
                      </a:lnTo>
                      <a:lnTo>
                        <a:pt x="12" y="13"/>
                      </a:lnTo>
                      <a:lnTo>
                        <a:pt x="12" y="16"/>
                      </a:lnTo>
                      <a:lnTo>
                        <a:pt x="11" y="16"/>
                      </a:lnTo>
                      <a:lnTo>
                        <a:pt x="11" y="19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7" name="Google Shape;57;p5"/>
                <p:cNvSpPr/>
                <p:nvPr/>
              </p:nvSpPr>
              <p:spPr>
                <a:xfrm>
                  <a:off x="7523162" y="5694362"/>
                  <a:ext cx="30162" cy="120650"/>
                </a:xfrm>
                <a:custGeom>
                  <a:rect b="b" l="l" r="r" t="t"/>
                  <a:pathLst>
                    <a:path extrusionOk="0" h="75" w="18">
                      <a:moveTo>
                        <a:pt x="2" y="26"/>
                      </a:moveTo>
                      <a:lnTo>
                        <a:pt x="9" y="20"/>
                      </a:lnTo>
                      <a:lnTo>
                        <a:pt x="14" y="0"/>
                      </a:lnTo>
                      <a:lnTo>
                        <a:pt x="18" y="30"/>
                      </a:lnTo>
                      <a:lnTo>
                        <a:pt x="12" y="67"/>
                      </a:lnTo>
                      <a:lnTo>
                        <a:pt x="0" y="75"/>
                      </a:lnTo>
                      <a:lnTo>
                        <a:pt x="0" y="57"/>
                      </a:lnTo>
                      <a:lnTo>
                        <a:pt x="3" y="45"/>
                      </a:lnTo>
                      <a:lnTo>
                        <a:pt x="2" y="26"/>
                      </a:lnTo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  <p:sp>
        <p:nvSpPr>
          <p:cNvPr id="58" name="Google Shape;58;p5"/>
          <p:cNvSpPr txBox="1"/>
          <p:nvPr>
            <p:ph type="title"/>
          </p:nvPr>
        </p:nvSpPr>
        <p:spPr>
          <a:xfrm>
            <a:off x="685800" y="28575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Google Shape;59;p5"/>
          <p:cNvSpPr txBox="1"/>
          <p:nvPr>
            <p:ph idx="1" type="body"/>
          </p:nvPr>
        </p:nvSpPr>
        <p:spPr>
          <a:xfrm>
            <a:off x="685800" y="165735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Google Shape;60;p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7.jpg"/><Relationship Id="rId6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"/>
          <p:cNvSpPr txBox="1"/>
          <p:nvPr>
            <p:ph type="ctrTitle"/>
          </p:nvPr>
        </p:nvSpPr>
        <p:spPr>
          <a:xfrm>
            <a:off x="609600" y="22860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PERIBADI MUKMIN</a:t>
            </a:r>
            <a:endParaRPr b="0" i="0" sz="1800" u="none" cap="none" strike="noStrike"/>
          </a:p>
        </p:txBody>
      </p:sp>
      <p:pic>
        <p:nvPicPr>
          <p:cNvPr id="74" name="Google Shape;74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5800" y="914400"/>
            <a:ext cx="2057400" cy="1331912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7"/>
          <p:cNvSpPr txBox="1"/>
          <p:nvPr/>
        </p:nvSpPr>
        <p:spPr>
          <a:xfrm>
            <a:off x="1752600" y="4800600"/>
            <a:ext cx="5486400" cy="457200"/>
          </a:xfrm>
          <a:prstGeom prst="rect">
            <a:avLst/>
          </a:prstGeom>
          <a:solidFill>
            <a:srgbClr val="9999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SURAH AS-SAJDAH : AYAT 15 - 16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219200"/>
            <a:ext cx="6248400" cy="5111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6"/>
          <p:cNvSpPr/>
          <p:nvPr/>
        </p:nvSpPr>
        <p:spPr>
          <a:xfrm>
            <a:off x="1752600" y="304800"/>
            <a:ext cx="5295900" cy="6477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VIDEO JAUHI DADAH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000" y="2057400"/>
            <a:ext cx="2286000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hlink"/>
            </a:gs>
          </a:gsLst>
          <a:path path="circle">
            <a:fillToRect b="100%" r="100%"/>
          </a:path>
          <a:tileRect l="-100%" t="-100%"/>
        </a:gra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8"/>
          <p:cNvSpPr txBox="1"/>
          <p:nvPr>
            <p:ph type="title"/>
          </p:nvPr>
        </p:nvSpPr>
        <p:spPr>
          <a:xfrm>
            <a:off x="685800" y="5334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Times New Roman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SURAH AS-SAJDAH</a:t>
            </a:r>
            <a:endParaRPr b="0" i="0" sz="1800" u="none" cap="none" strike="noStrike"/>
          </a:p>
        </p:txBody>
      </p:sp>
      <p:sp>
        <p:nvSpPr>
          <p:cNvPr id="81" name="Google Shape;81;p8"/>
          <p:cNvSpPr/>
          <p:nvPr/>
        </p:nvSpPr>
        <p:spPr>
          <a:xfrm>
            <a:off x="381000" y="6248400"/>
            <a:ext cx="952500" cy="2889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BACAAN </a:t>
            </a:r>
            <a:endParaRPr b="0" i="0" sz="1800" u="none" cap="none" strike="noStrike"/>
          </a:p>
        </p:txBody>
      </p:sp>
      <p:pic>
        <p:nvPicPr>
          <p:cNvPr id="82" name="Google Shape;82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837" y="1938337"/>
            <a:ext cx="8696325" cy="29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5334000"/>
            <a:ext cx="762000" cy="762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" name="Google Shape;84;p8"/>
          <p:cNvGrpSpPr/>
          <p:nvPr/>
        </p:nvGrpSpPr>
        <p:grpSpPr>
          <a:xfrm>
            <a:off x="5867400" y="5562600"/>
            <a:ext cx="2927350" cy="852487"/>
            <a:chOff x="228600" y="838200"/>
            <a:chExt cx="2927350" cy="852487"/>
          </a:xfrm>
        </p:grpSpPr>
        <p:sp>
          <p:nvSpPr>
            <p:cNvPr id="85" name="Google Shape;85;p8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87" name="Google Shape;87;p8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" name="Google Shape;88;p8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9"/>
          <p:cNvSpPr txBox="1"/>
          <p:nvPr>
            <p:ph type="title"/>
          </p:nvPr>
        </p:nvSpPr>
        <p:spPr>
          <a:xfrm>
            <a:off x="457200" y="609600"/>
            <a:ext cx="8229600" cy="808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  <p:sp>
        <p:nvSpPr>
          <p:cNvPr id="94" name="Google Shape;94;p9"/>
          <p:cNvSpPr txBox="1"/>
          <p:nvPr>
            <p:ph idx="1" type="body"/>
          </p:nvPr>
        </p:nvSpPr>
        <p:spPr>
          <a:xfrm>
            <a:off x="304800" y="1828800"/>
            <a:ext cx="84582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Sesungguhnya yang sebenar-benar beriman kepada ayat-ayat keterangan Kami hanyalah orang yang apabila diberi peringatan dan pengajaran dengan ayat-ayat itu, mereka segera sujud ( menandakan taat dan patuh ) dan menggerakkan lidah mereka dengan bertasbih serta memuji Tuhan mereka, dan mereka pula tidak bersikap sombong dan takbur. Mereka merenggangkan diri dari tempat tidur ( sedikit sangat tidur , kerana mengerjakan solat tahajud dan amal soleh ) mereka sentiasa berdoa kepada Tuhan mereka dengan perasaan takut ( akan kemurkaannya ) dengan perasaan ingin memperolehi lagi ( keredhaan ), dan mereka selalu menginfakkan sebahagian daripada rezeki yang kami berikan kepada mereka.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 txBox="1"/>
          <p:nvPr>
            <p:ph type="title"/>
          </p:nvPr>
        </p:nvSpPr>
        <p:spPr>
          <a:xfrm>
            <a:off x="457200" y="304800"/>
            <a:ext cx="822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INTISARI AYAT</a:t>
            </a:r>
            <a:endParaRPr b="0" i="0" sz="1800" u="none" cap="none" strike="noStrike"/>
          </a:p>
        </p:txBody>
      </p:sp>
      <p:sp>
        <p:nvSpPr>
          <p:cNvPr id="100" name="Google Shape;100;p10"/>
          <p:cNvSpPr txBox="1"/>
          <p:nvPr>
            <p:ph idx="1" type="body"/>
          </p:nvPr>
        </p:nvSpPr>
        <p:spPr>
          <a:xfrm>
            <a:off x="457200" y="1447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Dalam ayat tersebut Allah menyatakan sifat mukmin iaitu mereka sujud kepada Allah kerana mengagungkan-Nya dan tidak bersifat takbur.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Kita juga perlu sentiasa mengingati Allah, melazimi qiamullail dan menginfakkan harta untuk jalan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/>
          <p:nvPr>
            <p:ph type="title"/>
          </p:nvPr>
        </p:nvSpPr>
        <p:spPr>
          <a:xfrm>
            <a:off x="914400" y="3810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CIRI-CIRI ORANG BERIMAN	</a:t>
            </a:r>
            <a:endParaRPr b="0" i="0" sz="1800" u="none" cap="none" strike="noStrike"/>
          </a:p>
        </p:txBody>
      </p:sp>
      <p:sp>
        <p:nvSpPr>
          <p:cNvPr id="106" name="Google Shape;106;p11"/>
          <p:cNvSpPr txBox="1"/>
          <p:nvPr>
            <p:ph idx="1" type="body"/>
          </p:nvPr>
        </p:nvSpPr>
        <p:spPr>
          <a:xfrm>
            <a:off x="228600" y="1600200"/>
            <a:ext cx="8458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Sujud kepada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- orang beriman memiliki jiwa yang sentiasa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 menyedari kebesaran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- berlumba-lumba beribadah dan mencari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 keredhaan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Sentiasa mengingati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- orang mukmin sentiasa mengingati Allah dan 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 lidah mereka sentiasa mengucapkan tasbih,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 tahmid dan takbir.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"/>
          <p:cNvSpPr txBox="1"/>
          <p:nvPr>
            <p:ph idx="1" type="body"/>
          </p:nvPr>
        </p:nvSpPr>
        <p:spPr>
          <a:xfrm>
            <a:off x="457200" y="685800"/>
            <a:ext cx="8229600" cy="5486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Melazimi qiamullail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- orang mukmin sentiasa berusaha mendekatkan diri kepada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 Allah dengan berqiamullail ( bangun pada awal pagi untuk beribadah )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-  qiamullail adalah sumber kekuatan rohani umat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Tidak takbur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- orang mukmin yakin hanya Allah yang layak bersifat takbur.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- mereka sentiasa tawadduk dan akur dengan kelemahan diri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 - segala kelebihan yang dimiliki adalah kurniaan dari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66FF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66FF"/>
                </a:solidFill>
                <a:latin typeface="Arial"/>
                <a:ea typeface="Arial"/>
                <a:cs typeface="Arial"/>
                <a:sym typeface="Arial"/>
              </a:rPr>
              <a:t>Menginfakkan harta untuk jalan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-  harta yang dimiliki adalah amanah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- orang mukmin wajib memperuntukkan sebahagian harta untuk jalan Allah seperti membantu fakir miskin, membantu program dakwah dan sebagainya.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KEPENTINGAN PEMBANGUNAN BERDASARKAN KEIMANAN </a:t>
            </a:r>
            <a:endParaRPr b="0" i="0" sz="1800" u="none" cap="none" strike="noStrike"/>
          </a:p>
        </p:txBody>
      </p:sp>
      <p:sp>
        <p:nvSpPr>
          <p:cNvPr id="117" name="Google Shape;117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Pembangunan adalah satu tuntutan dalam Islam dan mesti dibina atas dasar keimanan kepada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Pembangunan yang berasaskan kebendaan akan menyebabkan berlaku pelbagai masalah seperti penindasan dan kezaliman.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Pembangunan berasaskan keimanan menjadikan nilai kemanusiaan sebagai agenda utama seperti toleransi dan keadilan.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/>
          <p:nvPr>
            <p:ph type="title"/>
          </p:nvPr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JENIS-JENIS SUJUD</a:t>
            </a:r>
            <a:endParaRPr b="0" i="0" sz="1800" u="none" cap="none" strike="noStrike"/>
          </a:p>
        </p:txBody>
      </p:sp>
      <p:grpSp>
        <p:nvGrpSpPr>
          <p:cNvPr id="123" name="Google Shape;123;p14"/>
          <p:cNvGrpSpPr/>
          <p:nvPr/>
        </p:nvGrpSpPr>
        <p:grpSpPr>
          <a:xfrm>
            <a:off x="762000" y="1676400"/>
            <a:ext cx="7772400" cy="4335462"/>
            <a:chOff x="762000" y="1676400"/>
            <a:chExt cx="7772400" cy="4335462"/>
          </a:xfrm>
        </p:grpSpPr>
        <p:sp>
          <p:nvSpPr>
            <p:cNvPr id="124" name="Google Shape;124;p14"/>
            <p:cNvSpPr txBox="1"/>
            <p:nvPr/>
          </p:nvSpPr>
          <p:spPr>
            <a:xfrm>
              <a:off x="7121525" y="4879975"/>
              <a:ext cx="1412875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Diluar solat</a:t>
              </a:r>
              <a:endParaRPr b="0" i="0" sz="1800" u="none" cap="none" strike="noStrike"/>
            </a:p>
          </p:txBody>
        </p:sp>
        <p:sp>
          <p:nvSpPr>
            <p:cNvPr id="125" name="Google Shape;125;p14"/>
            <p:cNvSpPr txBox="1"/>
            <p:nvPr/>
          </p:nvSpPr>
          <p:spPr>
            <a:xfrm>
              <a:off x="5472112" y="4879975"/>
              <a:ext cx="1649412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Sekali sujud</a:t>
              </a:r>
              <a:endParaRPr b="0" i="0" sz="1800" u="none" cap="none" strike="noStrike"/>
            </a:p>
          </p:txBody>
        </p:sp>
        <p:sp>
          <p:nvSpPr>
            <p:cNvPr id="126" name="Google Shape;126;p14"/>
            <p:cNvSpPr txBox="1"/>
            <p:nvPr/>
          </p:nvSpPr>
          <p:spPr>
            <a:xfrm>
              <a:off x="2254250" y="4879975"/>
              <a:ext cx="3217862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Mendapat nikmat / terlepas daripada bala bencana</a:t>
              </a:r>
              <a:endParaRPr b="0" i="0" sz="1800" u="none" cap="none" strike="noStrike"/>
            </a:p>
          </p:txBody>
        </p:sp>
        <p:sp>
          <p:nvSpPr>
            <p:cNvPr id="127" name="Google Shape;127;p14"/>
            <p:cNvSpPr txBox="1"/>
            <p:nvPr/>
          </p:nvSpPr>
          <p:spPr>
            <a:xfrm>
              <a:off x="762000" y="4879975"/>
              <a:ext cx="1492250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Syukur</a:t>
              </a:r>
              <a:endParaRPr b="0" i="0" sz="1800" u="none" cap="none" strike="noStrike"/>
            </a:p>
          </p:txBody>
        </p:sp>
        <p:sp>
          <p:nvSpPr>
            <p:cNvPr id="128" name="Google Shape;128;p14"/>
            <p:cNvSpPr txBox="1"/>
            <p:nvPr/>
          </p:nvSpPr>
          <p:spPr>
            <a:xfrm>
              <a:off x="7121525" y="3265487"/>
              <a:ext cx="1412875" cy="16144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Sebelum salam</a:t>
              </a:r>
              <a:endParaRPr b="0" i="0" sz="1800" u="none" cap="none" strike="noStrike"/>
            </a:p>
          </p:txBody>
        </p:sp>
        <p:sp>
          <p:nvSpPr>
            <p:cNvPr id="129" name="Google Shape;129;p14"/>
            <p:cNvSpPr txBox="1"/>
            <p:nvPr/>
          </p:nvSpPr>
          <p:spPr>
            <a:xfrm>
              <a:off x="5472112" y="3265487"/>
              <a:ext cx="1649412" cy="16144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Sekali sujud</a:t>
              </a:r>
              <a:endParaRPr b="0" i="0" sz="1800" u="none" cap="none" strike="noStrike"/>
            </a:p>
          </p:txBody>
        </p:sp>
        <p:sp>
          <p:nvSpPr>
            <p:cNvPr id="130" name="Google Shape;130;p14"/>
            <p:cNvSpPr txBox="1"/>
            <p:nvPr/>
          </p:nvSpPr>
          <p:spPr>
            <a:xfrm>
              <a:off x="2254250" y="3265487"/>
              <a:ext cx="3217862" cy="16144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Menambah / mengurangi rukun solat secara tidak sengaja / meninggalkan sunat ab’ad sengaja atau tidak sengaja</a:t>
              </a:r>
              <a:endParaRPr b="0" i="0" sz="1800" u="none" cap="none" strike="noStrike"/>
            </a:p>
          </p:txBody>
        </p:sp>
        <p:sp>
          <p:nvSpPr>
            <p:cNvPr id="131" name="Google Shape;131;p14"/>
            <p:cNvSpPr txBox="1"/>
            <p:nvPr/>
          </p:nvSpPr>
          <p:spPr>
            <a:xfrm>
              <a:off x="762000" y="3265487"/>
              <a:ext cx="1492250" cy="16144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Sahwi</a:t>
              </a:r>
              <a:endParaRPr b="0" i="0" sz="1800" u="none" cap="none" strike="noStrike"/>
            </a:p>
          </p:txBody>
        </p:sp>
        <p:sp>
          <p:nvSpPr>
            <p:cNvPr id="132" name="Google Shape;132;p14"/>
            <p:cNvSpPr txBox="1"/>
            <p:nvPr/>
          </p:nvSpPr>
          <p:spPr>
            <a:xfrm>
              <a:off x="7121525" y="2133600"/>
              <a:ext cx="1412875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Diluar / dalam solat</a:t>
              </a:r>
              <a:endParaRPr b="0" i="0" sz="1800" u="none" cap="none" strike="noStrike"/>
            </a:p>
          </p:txBody>
        </p:sp>
        <p:sp>
          <p:nvSpPr>
            <p:cNvPr id="133" name="Google Shape;133;p14"/>
            <p:cNvSpPr txBox="1"/>
            <p:nvPr/>
          </p:nvSpPr>
          <p:spPr>
            <a:xfrm>
              <a:off x="5472112" y="2133600"/>
              <a:ext cx="1649412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Sekali sujud</a:t>
              </a:r>
              <a:endParaRPr b="0" i="0" sz="1800" u="none" cap="none" strike="noStrike"/>
            </a:p>
          </p:txBody>
        </p:sp>
        <p:sp>
          <p:nvSpPr>
            <p:cNvPr id="134" name="Google Shape;134;p14"/>
            <p:cNvSpPr txBox="1"/>
            <p:nvPr/>
          </p:nvSpPr>
          <p:spPr>
            <a:xfrm>
              <a:off x="2254250" y="2133600"/>
              <a:ext cx="3217862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Membaca atau mendengar ayat sajdah</a:t>
              </a:r>
              <a:endParaRPr b="0" i="0" sz="1800" u="none" cap="none" strike="noStrike"/>
            </a:p>
          </p:txBody>
        </p:sp>
        <p:sp>
          <p:nvSpPr>
            <p:cNvPr id="135" name="Google Shape;135;p14"/>
            <p:cNvSpPr txBox="1"/>
            <p:nvPr/>
          </p:nvSpPr>
          <p:spPr>
            <a:xfrm>
              <a:off x="762000" y="2133600"/>
              <a:ext cx="1492250" cy="1131887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Tilawah</a:t>
              </a:r>
              <a:endParaRPr b="0" i="0" sz="1800" u="none" cap="none" strike="noStrike"/>
            </a:p>
          </p:txBody>
        </p:sp>
        <p:sp>
          <p:nvSpPr>
            <p:cNvPr id="136" name="Google Shape;136;p14"/>
            <p:cNvSpPr txBox="1"/>
            <p:nvPr/>
          </p:nvSpPr>
          <p:spPr>
            <a:xfrm>
              <a:off x="7121525" y="1676400"/>
              <a:ext cx="1412875" cy="457200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MASA</a:t>
              </a:r>
              <a:endParaRPr b="0" i="0" sz="1800" u="none" cap="none" strike="noStrike"/>
            </a:p>
          </p:txBody>
        </p:sp>
        <p:sp>
          <p:nvSpPr>
            <p:cNvPr id="137" name="Google Shape;137;p14"/>
            <p:cNvSpPr txBox="1"/>
            <p:nvPr/>
          </p:nvSpPr>
          <p:spPr>
            <a:xfrm>
              <a:off x="5472112" y="1676400"/>
              <a:ext cx="1649412" cy="457200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BIL.</a:t>
              </a:r>
              <a:endParaRPr b="0" i="0" sz="1800" u="none" cap="none" strike="noStrike"/>
            </a:p>
          </p:txBody>
        </p:sp>
        <p:sp>
          <p:nvSpPr>
            <p:cNvPr id="138" name="Google Shape;138;p14"/>
            <p:cNvSpPr txBox="1"/>
            <p:nvPr/>
          </p:nvSpPr>
          <p:spPr>
            <a:xfrm>
              <a:off x="2254250" y="1676400"/>
              <a:ext cx="3217862" cy="457200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SEBAB</a:t>
              </a:r>
              <a:endParaRPr b="0" i="0" sz="1800" u="none" cap="none" strike="noStrike"/>
            </a:p>
          </p:txBody>
        </p:sp>
        <p:sp>
          <p:nvSpPr>
            <p:cNvPr id="139" name="Google Shape;139;p14"/>
            <p:cNvSpPr txBox="1"/>
            <p:nvPr/>
          </p:nvSpPr>
          <p:spPr>
            <a:xfrm>
              <a:off x="762000" y="1676400"/>
              <a:ext cx="1492250" cy="457200"/>
            </a:xfrm>
            <a:prstGeom prst="rect">
              <a:avLst/>
            </a:prstGeom>
            <a:solidFill>
              <a:srgbClr val="9999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SUJUD</a:t>
              </a:r>
              <a:endParaRPr b="0" i="0" sz="1800" u="none" cap="none" strike="noStrike"/>
            </a:p>
          </p:txBody>
        </p:sp>
        <p:cxnSp>
          <p:nvCxnSpPr>
            <p:cNvPr id="140" name="Google Shape;140;p14"/>
            <p:cNvCxnSpPr/>
            <p:nvPr/>
          </p:nvCxnSpPr>
          <p:spPr>
            <a:xfrm>
              <a:off x="762000" y="1676400"/>
              <a:ext cx="7772400" cy="0"/>
            </a:xfrm>
            <a:prstGeom prst="straightConnector1">
              <a:avLst/>
            </a:prstGeom>
            <a:solidFill>
              <a:srgbClr val="99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1" name="Google Shape;141;p14"/>
            <p:cNvCxnSpPr/>
            <p:nvPr/>
          </p:nvCxnSpPr>
          <p:spPr>
            <a:xfrm>
              <a:off x="762000" y="2133600"/>
              <a:ext cx="7772400" cy="0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2" name="Google Shape;142;p14"/>
            <p:cNvCxnSpPr/>
            <p:nvPr/>
          </p:nvCxnSpPr>
          <p:spPr>
            <a:xfrm>
              <a:off x="762000" y="3265487"/>
              <a:ext cx="7772400" cy="0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3" name="Google Shape;143;p14"/>
            <p:cNvCxnSpPr/>
            <p:nvPr/>
          </p:nvCxnSpPr>
          <p:spPr>
            <a:xfrm>
              <a:off x="762000" y="4879975"/>
              <a:ext cx="7772400" cy="0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4" name="Google Shape;144;p14"/>
            <p:cNvCxnSpPr/>
            <p:nvPr/>
          </p:nvCxnSpPr>
          <p:spPr>
            <a:xfrm>
              <a:off x="762000" y="6011862"/>
              <a:ext cx="7772400" cy="0"/>
            </a:xfrm>
            <a:prstGeom prst="straightConnector1">
              <a:avLst/>
            </a:prstGeom>
            <a:solidFill>
              <a:srgbClr val="99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5" name="Google Shape;145;p14"/>
            <p:cNvCxnSpPr/>
            <p:nvPr/>
          </p:nvCxnSpPr>
          <p:spPr>
            <a:xfrm>
              <a:off x="762000" y="1676400"/>
              <a:ext cx="0" cy="4335462"/>
            </a:xfrm>
            <a:prstGeom prst="straightConnector1">
              <a:avLst/>
            </a:prstGeom>
            <a:solidFill>
              <a:srgbClr val="99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6" name="Google Shape;146;p14"/>
            <p:cNvCxnSpPr/>
            <p:nvPr/>
          </p:nvCxnSpPr>
          <p:spPr>
            <a:xfrm>
              <a:off x="2254250" y="1676400"/>
              <a:ext cx="0" cy="4335462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7" name="Google Shape;147;p14"/>
            <p:cNvCxnSpPr/>
            <p:nvPr/>
          </p:nvCxnSpPr>
          <p:spPr>
            <a:xfrm>
              <a:off x="5472112" y="1676400"/>
              <a:ext cx="0" cy="4335462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8" name="Google Shape;148;p14"/>
            <p:cNvCxnSpPr/>
            <p:nvPr/>
          </p:nvCxnSpPr>
          <p:spPr>
            <a:xfrm>
              <a:off x="7121525" y="1676400"/>
              <a:ext cx="0" cy="4335462"/>
            </a:xfrm>
            <a:prstGeom prst="straightConnector1">
              <a:avLst/>
            </a:prstGeom>
            <a:solidFill>
              <a:srgbClr val="9999FF"/>
            </a:solidFill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49" name="Google Shape;149;p14"/>
            <p:cNvCxnSpPr/>
            <p:nvPr/>
          </p:nvCxnSpPr>
          <p:spPr>
            <a:xfrm>
              <a:off x="8534400" y="1676400"/>
              <a:ext cx="0" cy="4335462"/>
            </a:xfrm>
            <a:prstGeom prst="straightConnector1">
              <a:avLst/>
            </a:prstGeom>
            <a:solidFill>
              <a:srgbClr val="9999FF"/>
            </a:solidFill>
            <a:ln cap="sq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55" name="Google Shape;155;p15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Umat Islam disunatkan membanyakkan solat sunat dan berzikir kepada Allah untuk melembutkan hati.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Allah menjanjikan ganjaran yang besar kepada orang yang melazimi qiamullail.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mukmin bersifat tawaduk dan menyedari kekurangan diri berbanding kebesaran Allah.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Islam menggalakkan kita mencari harta yang halal dan menginfakkan harta ke jalan Allah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TL">
  <a:themeElements>
    <a:clrScheme name="INTL 1">
      <a:dk1>
        <a:srgbClr val="FFFFFF"/>
      </a:dk1>
      <a:lt1>
        <a:srgbClr val="0000FF"/>
      </a:lt1>
      <a:dk2>
        <a:srgbClr val="FFFF99"/>
      </a:dk2>
      <a:lt2>
        <a:srgbClr val="000000"/>
      </a:lt2>
      <a:accent1>
        <a:srgbClr val="009966"/>
      </a:accent1>
      <a:accent2>
        <a:srgbClr val="00CCCC"/>
      </a:accent2>
      <a:accent3>
        <a:srgbClr val="0000FF"/>
      </a:accent3>
      <a:accent4>
        <a:srgbClr val="009966"/>
      </a:accent4>
      <a:accent5>
        <a:srgbClr val="00CCCC"/>
      </a:accent5>
      <a:accent6>
        <a:srgbClr val="0000FF"/>
      </a:accent6>
      <a:hlink>
        <a:srgbClr val="000080"/>
      </a:hlink>
      <a:folHlink>
        <a:srgbClr val="99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