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2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31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2187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166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88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362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489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965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670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26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049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054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E81FF-4DD3-407E-8B06-9913600EDC2E}" type="datetimeFigureOut">
              <a:rPr lang="en-ID" smtClean="0"/>
              <a:t>14/01/2020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A5BD7-97D1-44AE-914F-8C2B217ED2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723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387833_494765694350594_6461780659064012800_n">
            <a:extLst>
              <a:ext uri="{FF2B5EF4-FFF2-40B4-BE49-F238E27FC236}">
                <a16:creationId xmlns:a16="http://schemas.microsoft.com/office/drawing/2014/main" id="{25D78291-B707-4E2B-8CE1-372FA461E5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8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430414_494765521017278_2439730673271963648_n">
            <a:extLst>
              <a:ext uri="{FF2B5EF4-FFF2-40B4-BE49-F238E27FC236}">
                <a16:creationId xmlns:a16="http://schemas.microsoft.com/office/drawing/2014/main" id="{BA3BEE4E-C998-46EE-8C0D-018269186E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56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437968_494765861017244_5567937130849632256_n">
            <a:extLst>
              <a:ext uri="{FF2B5EF4-FFF2-40B4-BE49-F238E27FC236}">
                <a16:creationId xmlns:a16="http://schemas.microsoft.com/office/drawing/2014/main" id="{6C04B220-9684-49FB-8658-593091DB3B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60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467544_494765301017300_2562926720621477888_n">
            <a:extLst>
              <a:ext uri="{FF2B5EF4-FFF2-40B4-BE49-F238E27FC236}">
                <a16:creationId xmlns:a16="http://schemas.microsoft.com/office/drawing/2014/main" id="{57184A0F-4CC0-40FD-9D37-B5B8345ED4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54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467549_494765611017269_1111235127557488640_n">
            <a:extLst>
              <a:ext uri="{FF2B5EF4-FFF2-40B4-BE49-F238E27FC236}">
                <a16:creationId xmlns:a16="http://schemas.microsoft.com/office/drawing/2014/main" id="{1EA421FD-1D5E-4785-AB39-557BDBF5F0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5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473373_494765557683941_5856987132790308864_n">
            <a:extLst>
              <a:ext uri="{FF2B5EF4-FFF2-40B4-BE49-F238E27FC236}">
                <a16:creationId xmlns:a16="http://schemas.microsoft.com/office/drawing/2014/main" id="{C4BE01AE-CA2A-4122-9E1F-DC4F956FAD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57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490511_494765414350622_7229340440695144448_n">
            <a:extLst>
              <a:ext uri="{FF2B5EF4-FFF2-40B4-BE49-F238E27FC236}">
                <a16:creationId xmlns:a16="http://schemas.microsoft.com/office/drawing/2014/main" id="{59CC5776-8D5E-4758-9E31-CE61876297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81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505015_494765924350571_2068266270465196032_n">
            <a:extLst>
              <a:ext uri="{FF2B5EF4-FFF2-40B4-BE49-F238E27FC236}">
                <a16:creationId xmlns:a16="http://schemas.microsoft.com/office/drawing/2014/main" id="{427100B2-B0D7-41C7-A896-C9AFF82AFE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29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506140_494765424350621_8755827184116957184_n">
            <a:extLst>
              <a:ext uri="{FF2B5EF4-FFF2-40B4-BE49-F238E27FC236}">
                <a16:creationId xmlns:a16="http://schemas.microsoft.com/office/drawing/2014/main" id="{75F37F6B-6F1F-4F4D-ABFE-69D8B90744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83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510795_494765764350587_3568730051853680640_n">
            <a:extLst>
              <a:ext uri="{FF2B5EF4-FFF2-40B4-BE49-F238E27FC236}">
                <a16:creationId xmlns:a16="http://schemas.microsoft.com/office/drawing/2014/main" id="{7F8DF389-BAAC-4ED9-9751-AC82E8D49B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2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510965_494765311017299_6320483892952301568_n">
            <a:extLst>
              <a:ext uri="{FF2B5EF4-FFF2-40B4-BE49-F238E27FC236}">
                <a16:creationId xmlns:a16="http://schemas.microsoft.com/office/drawing/2014/main" id="{ED4E6D88-FA76-4877-A6D9-EE73143DB6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42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527606_494765647683932_5984152786483281920_n">
            <a:extLst>
              <a:ext uri="{FF2B5EF4-FFF2-40B4-BE49-F238E27FC236}">
                <a16:creationId xmlns:a16="http://schemas.microsoft.com/office/drawing/2014/main" id="{B38726C0-22C5-45A6-BE0E-4D3B2E15E1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69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538277_494765407683956_1837720036697964544_n">
            <a:extLst>
              <a:ext uri="{FF2B5EF4-FFF2-40B4-BE49-F238E27FC236}">
                <a16:creationId xmlns:a16="http://schemas.microsoft.com/office/drawing/2014/main" id="{5DE7C23B-99D5-48C8-8342-B6AA8A0E58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66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570136_494765537683943_5261842186122559488_n">
            <a:extLst>
              <a:ext uri="{FF2B5EF4-FFF2-40B4-BE49-F238E27FC236}">
                <a16:creationId xmlns:a16="http://schemas.microsoft.com/office/drawing/2014/main" id="{B51CEC10-CC3E-4717-AD18-5BFE556DFF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98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611431_494765771017253_8724047003106934784_n">
            <a:extLst>
              <a:ext uri="{FF2B5EF4-FFF2-40B4-BE49-F238E27FC236}">
                <a16:creationId xmlns:a16="http://schemas.microsoft.com/office/drawing/2014/main" id="{8769F6E4-6DD2-4C35-A4B7-72934FDE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11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616149_494765657683931_9178358408770748416_n">
            <a:extLst>
              <a:ext uri="{FF2B5EF4-FFF2-40B4-BE49-F238E27FC236}">
                <a16:creationId xmlns:a16="http://schemas.microsoft.com/office/drawing/2014/main" id="{99067FC2-07D3-423C-ACF9-40DFFDD26C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64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617325_494765897683907_8361633479372308480_n">
            <a:extLst>
              <a:ext uri="{FF2B5EF4-FFF2-40B4-BE49-F238E27FC236}">
                <a16:creationId xmlns:a16="http://schemas.microsoft.com/office/drawing/2014/main" id="{E38AC1DE-B013-4863-9A66-41BF1076F6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93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636457_494765937683903_143848642405466112_n">
            <a:extLst>
              <a:ext uri="{FF2B5EF4-FFF2-40B4-BE49-F238E27FC236}">
                <a16:creationId xmlns:a16="http://schemas.microsoft.com/office/drawing/2014/main" id="{86E789C0-BA31-4F05-B94A-C6546F5EE0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52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650865_494765297683967_3481150089525723136_n">
            <a:extLst>
              <a:ext uri="{FF2B5EF4-FFF2-40B4-BE49-F238E27FC236}">
                <a16:creationId xmlns:a16="http://schemas.microsoft.com/office/drawing/2014/main" id="{4878A0F2-67E4-43A7-A657-8E87330723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61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743097_494765814350582_872461368538693632_n">
            <a:extLst>
              <a:ext uri="{FF2B5EF4-FFF2-40B4-BE49-F238E27FC236}">
                <a16:creationId xmlns:a16="http://schemas.microsoft.com/office/drawing/2014/main" id="{519002BF-C051-40C3-AB58-7E7D0C0CB2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0"/>
            <a:ext cx="8885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aried rifke</dc:creator>
  <cp:lastModifiedBy>aried rifke</cp:lastModifiedBy>
  <cp:revision>1</cp:revision>
  <dcterms:created xsi:type="dcterms:W3CDTF">2020-01-14T04:13:47Z</dcterms:created>
  <dcterms:modified xsi:type="dcterms:W3CDTF">2020-01-14T04:15:31Z</dcterms:modified>
</cp:coreProperties>
</file>