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"/>
  </p:notesMasterIdLst>
  <p:handoutMasterIdLst>
    <p:handoutMasterId r:id="rId5"/>
  </p:handoutMasterIdLst>
  <p:sldIdLst>
    <p:sldId id="266" r:id="rId2"/>
    <p:sldId id="267" r:id="rId3"/>
  </p:sldIdLst>
  <p:sldSz cx="7559675" cy="10691813"/>
  <p:notesSz cx="7285038" cy="104187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43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44" d="100"/>
          <a:sy n="44" d="100"/>
        </p:scale>
        <p:origin x="2160" y="168"/>
      </p:cViewPr>
      <p:guideLst>
        <p:guide orient="horz" pos="3343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BE1D9D3-DEB4-4320-A41D-EDF52D30A71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57538" cy="5222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1B1D9F-F6E6-471F-976A-F34E87660FF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25913" y="0"/>
            <a:ext cx="3157537" cy="5222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CD9D35-0A98-457C-B15C-2151BD0EFA01}" type="datetimeFigureOut">
              <a:rPr lang="en-ID" smtClean="0"/>
              <a:t>23/07/2019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825A81-1ABB-416B-85AB-6D94E071471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896475"/>
            <a:ext cx="3157538" cy="5222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FE3BD5-2666-4321-8BC7-F4F2471D300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25913" y="9896475"/>
            <a:ext cx="3157537" cy="5222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6053D5-39C6-40B0-B0B7-2EC1B76E4D9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6762028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57538" cy="5222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25913" y="0"/>
            <a:ext cx="3157537" cy="5222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129F50-6905-49F0-9703-973262EB7053}" type="datetimeFigureOut">
              <a:rPr lang="en-ID" smtClean="0"/>
              <a:t>23/07/2019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400300" y="1301750"/>
            <a:ext cx="2484438" cy="35163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28663" y="5013325"/>
            <a:ext cx="5827712" cy="41036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896475"/>
            <a:ext cx="3157538" cy="5222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25913" y="9896475"/>
            <a:ext cx="3157537" cy="5222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46D2C8-2F1D-4955-82FD-7814BAE1384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4755069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1pPr>
    <a:lvl2pPr marL="497754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2pPr>
    <a:lvl3pPr marL="995507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3pPr>
    <a:lvl4pPr marL="1493261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4pPr>
    <a:lvl5pPr marL="1991015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5pPr>
    <a:lvl6pPr marL="2488768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6pPr>
    <a:lvl7pPr marL="2986522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7pPr>
    <a:lvl8pPr marL="3484275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8pPr>
    <a:lvl9pPr marL="3982029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8F3B3-0A9F-46A7-8CC3-E83685067CA5}" type="datetime1">
              <a:rPr lang="en-ID" smtClean="0"/>
              <a:t>23/07/2019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74856-DAB8-4C3E-A936-008BA0CCD57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97716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2342A-DC20-4614-B7D8-0F4BBC83575A}" type="datetime1">
              <a:rPr lang="en-ID" smtClean="0"/>
              <a:t>23/07/2019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74856-DAB8-4C3E-A936-008BA0CCD57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51174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BD08-A2E2-459E-9CCE-5AED818449E3}" type="datetime1">
              <a:rPr lang="en-ID" smtClean="0"/>
              <a:t>23/07/2019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74856-DAB8-4C3E-A936-008BA0CCD57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34193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6B30A-CC39-4B2D-BEA3-F2FB98A549E6}" type="datetime1">
              <a:rPr lang="en-ID" smtClean="0"/>
              <a:t>23/07/2019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74856-DAB8-4C3E-A936-008BA0CCD57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3213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D056C-FD76-405C-A2B7-C4B2D2AE19A1}" type="datetime1">
              <a:rPr lang="en-ID" smtClean="0"/>
              <a:t>23/07/2019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74856-DAB8-4C3E-A936-008BA0CCD57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3762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6074B-D879-48B1-A9D1-E7ED888990A0}" type="datetime1">
              <a:rPr lang="en-ID" smtClean="0"/>
              <a:t>23/07/2019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74856-DAB8-4C3E-A936-008BA0CCD57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29930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D9314-61C6-4A6D-80C2-8AEE9B77180D}" type="datetime1">
              <a:rPr lang="en-ID" smtClean="0"/>
              <a:t>23/07/2019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74856-DAB8-4C3E-A936-008BA0CCD57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87414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83179-C0FB-4F6E-B4A8-AE91B0EB85B6}" type="datetime1">
              <a:rPr lang="en-ID" smtClean="0"/>
              <a:t>23/07/2019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74856-DAB8-4C3E-A936-008BA0CCD57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69733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AB35C-4D79-4784-9556-0DFCF4ED32D5}" type="datetime1">
              <a:rPr lang="en-ID" smtClean="0"/>
              <a:t>23/07/2019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74856-DAB8-4C3E-A936-008BA0CCD57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84424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FC66A-73F1-43A6-AA01-373EC7C9EE0C}" type="datetime1">
              <a:rPr lang="en-ID" smtClean="0"/>
              <a:t>23/07/2019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74856-DAB8-4C3E-A936-008BA0CCD57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18304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28034-8D03-4D6D-A85B-505319FAE598}" type="datetime1">
              <a:rPr lang="en-ID" smtClean="0"/>
              <a:t>23/07/2019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74856-DAB8-4C3E-A936-008BA0CCD57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82731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535171-F249-4E9B-95A0-DB34CFDDE5B8}" type="datetime1">
              <a:rPr lang="en-ID" smtClean="0"/>
              <a:t>23/07/2019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774856-DAB8-4C3E-A936-008BA0CCD57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35460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76D6BD0-BA6C-4C99-B212-EC6344E751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4193375"/>
              </p:ext>
            </p:extLst>
          </p:nvPr>
        </p:nvGraphicFramePr>
        <p:xfrm>
          <a:off x="-1" y="-1"/>
          <a:ext cx="7559676" cy="106918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79838">
                  <a:extLst>
                    <a:ext uri="{9D8B030D-6E8A-4147-A177-3AD203B41FA5}">
                      <a16:colId xmlns:a16="http://schemas.microsoft.com/office/drawing/2014/main" val="3226855458"/>
                    </a:ext>
                  </a:extLst>
                </a:gridCol>
                <a:gridCol w="3779838">
                  <a:extLst>
                    <a:ext uri="{9D8B030D-6E8A-4147-A177-3AD203B41FA5}">
                      <a16:colId xmlns:a16="http://schemas.microsoft.com/office/drawing/2014/main" val="2336498670"/>
                    </a:ext>
                  </a:extLst>
                </a:gridCol>
              </a:tblGrid>
              <a:tr h="2672953">
                <a:tc>
                  <a:txBody>
                    <a:bodyPr/>
                    <a:lstStyle/>
                    <a:p>
                      <a:pPr algn="ctr"/>
                      <a:r>
                        <a:rPr lang="en-US" sz="15000" b="1" dirty="0">
                          <a:solidFill>
                            <a:schemeClr val="tx1"/>
                          </a:solidFill>
                        </a:rPr>
                        <a:t>I</a:t>
                      </a:r>
                      <a:endParaRPr lang="en-ID" sz="15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0" b="1" dirty="0">
                          <a:solidFill>
                            <a:schemeClr val="tx1"/>
                          </a:solidFill>
                        </a:rPr>
                        <a:t>love</a:t>
                      </a:r>
                      <a:endParaRPr lang="en-ID" sz="15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4125227"/>
                  </a:ext>
                </a:extLst>
              </a:tr>
              <a:tr h="2672953">
                <a:tc>
                  <a:txBody>
                    <a:bodyPr/>
                    <a:lstStyle/>
                    <a:p>
                      <a:pPr algn="ctr"/>
                      <a:r>
                        <a:rPr lang="en-US" sz="15000" b="1" dirty="0">
                          <a:solidFill>
                            <a:schemeClr val="tx1"/>
                          </a:solidFill>
                        </a:rPr>
                        <a:t>he</a:t>
                      </a:r>
                      <a:endParaRPr lang="en-ID" sz="15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0" b="1" dirty="0">
                          <a:solidFill>
                            <a:schemeClr val="tx1"/>
                          </a:solidFill>
                        </a:rPr>
                        <a:t>him</a:t>
                      </a:r>
                      <a:endParaRPr lang="en-ID" sz="15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6120409"/>
                  </a:ext>
                </a:extLst>
              </a:tr>
              <a:tr h="2672953">
                <a:tc>
                  <a:txBody>
                    <a:bodyPr/>
                    <a:lstStyle/>
                    <a:p>
                      <a:pPr algn="ctr"/>
                      <a:r>
                        <a:rPr lang="en-US" sz="15000" b="1" dirty="0">
                          <a:solidFill>
                            <a:schemeClr val="tx1"/>
                          </a:solidFill>
                        </a:rPr>
                        <a:t>her</a:t>
                      </a:r>
                      <a:endParaRPr lang="en-ID" sz="15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0" b="1" dirty="0">
                          <a:solidFill>
                            <a:schemeClr val="tx1"/>
                          </a:solidFill>
                        </a:rPr>
                        <a:t>she</a:t>
                      </a:r>
                      <a:endParaRPr lang="en-ID" sz="15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5156333"/>
                  </a:ext>
                </a:extLst>
              </a:tr>
              <a:tr h="2672953">
                <a:tc>
                  <a:txBody>
                    <a:bodyPr/>
                    <a:lstStyle/>
                    <a:p>
                      <a:pPr algn="ctr"/>
                      <a:r>
                        <a:rPr lang="en-US" sz="15000" b="1" dirty="0">
                          <a:solidFill>
                            <a:schemeClr val="tx1"/>
                          </a:solidFill>
                        </a:rPr>
                        <a:t>it</a:t>
                      </a:r>
                      <a:endParaRPr lang="en-ID" sz="15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0" b="1" dirty="0">
                          <a:solidFill>
                            <a:schemeClr val="tx1"/>
                          </a:solidFill>
                        </a:rPr>
                        <a:t>yes</a:t>
                      </a:r>
                      <a:endParaRPr lang="en-ID" sz="15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7636953"/>
                  </a:ext>
                </a:extLst>
              </a:tr>
            </a:tbl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C6B23506-8AD5-402C-9480-85CE54FB94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189602" y="9087691"/>
            <a:ext cx="1994784" cy="65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68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76D6BD0-BA6C-4C99-B212-EC6344E751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9102245"/>
              </p:ext>
            </p:extLst>
          </p:nvPr>
        </p:nvGraphicFramePr>
        <p:xfrm>
          <a:off x="-1" y="-1"/>
          <a:ext cx="7559676" cy="106918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79838">
                  <a:extLst>
                    <a:ext uri="{9D8B030D-6E8A-4147-A177-3AD203B41FA5}">
                      <a16:colId xmlns:a16="http://schemas.microsoft.com/office/drawing/2014/main" val="3226855458"/>
                    </a:ext>
                  </a:extLst>
                </a:gridCol>
                <a:gridCol w="3779838">
                  <a:extLst>
                    <a:ext uri="{9D8B030D-6E8A-4147-A177-3AD203B41FA5}">
                      <a16:colId xmlns:a16="http://schemas.microsoft.com/office/drawing/2014/main" val="2336498670"/>
                    </a:ext>
                  </a:extLst>
                </a:gridCol>
              </a:tblGrid>
              <a:tr h="2672953">
                <a:tc>
                  <a:txBody>
                    <a:bodyPr/>
                    <a:lstStyle/>
                    <a:p>
                      <a:pPr algn="ctr"/>
                      <a:r>
                        <a:rPr lang="en-US" sz="15000" b="1" dirty="0">
                          <a:solidFill>
                            <a:schemeClr val="tx1"/>
                          </a:solidFill>
                        </a:rPr>
                        <a:t>no</a:t>
                      </a:r>
                      <a:endParaRPr lang="en-ID" sz="15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0" b="1" dirty="0">
                          <a:solidFill>
                            <a:schemeClr val="tx1"/>
                          </a:solidFill>
                        </a:rPr>
                        <a:t>in</a:t>
                      </a:r>
                      <a:endParaRPr lang="en-ID" sz="15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4125227"/>
                  </a:ext>
                </a:extLst>
              </a:tr>
              <a:tr h="2672953">
                <a:tc>
                  <a:txBody>
                    <a:bodyPr/>
                    <a:lstStyle/>
                    <a:p>
                      <a:pPr algn="ctr"/>
                      <a:r>
                        <a:rPr lang="en-US" sz="15000" b="1" dirty="0">
                          <a:solidFill>
                            <a:schemeClr val="tx1"/>
                          </a:solidFill>
                        </a:rPr>
                        <a:t>on</a:t>
                      </a:r>
                      <a:endParaRPr lang="en-ID" sz="15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0" b="1" dirty="0">
                          <a:solidFill>
                            <a:schemeClr val="tx1"/>
                          </a:solidFill>
                        </a:rPr>
                        <a:t>out</a:t>
                      </a:r>
                      <a:endParaRPr lang="en-ID" sz="15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6120409"/>
                  </a:ext>
                </a:extLst>
              </a:tr>
              <a:tr h="2672953">
                <a:tc>
                  <a:txBody>
                    <a:bodyPr/>
                    <a:lstStyle/>
                    <a:p>
                      <a:pPr algn="ctr"/>
                      <a:r>
                        <a:rPr lang="en-US" sz="15000" b="1" dirty="0">
                          <a:solidFill>
                            <a:schemeClr val="tx1"/>
                          </a:solidFill>
                        </a:rPr>
                        <a:t>top</a:t>
                      </a:r>
                      <a:endParaRPr lang="en-ID" sz="15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400" b="1" dirty="0">
                          <a:solidFill>
                            <a:schemeClr val="tx1"/>
                          </a:solidFill>
                        </a:rPr>
                        <a:t>down</a:t>
                      </a:r>
                      <a:endParaRPr lang="en-ID" sz="10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5156333"/>
                  </a:ext>
                </a:extLst>
              </a:tr>
              <a:tr h="2672953">
                <a:tc>
                  <a:txBody>
                    <a:bodyPr/>
                    <a:lstStyle/>
                    <a:p>
                      <a:pPr algn="ctr"/>
                      <a:r>
                        <a:rPr lang="en-US" sz="10400" b="1" dirty="0">
                          <a:solidFill>
                            <a:schemeClr val="tx1"/>
                          </a:solidFill>
                        </a:rPr>
                        <a:t>under</a:t>
                      </a:r>
                      <a:endParaRPr lang="en-ID" sz="10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600" b="1" dirty="0">
                          <a:solidFill>
                            <a:schemeClr val="tx1"/>
                          </a:solidFill>
                        </a:rPr>
                        <a:t>behind</a:t>
                      </a:r>
                      <a:endParaRPr lang="en-ID" sz="9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7636953"/>
                  </a:ext>
                </a:extLst>
              </a:tr>
            </a:tbl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C6B23506-8AD5-402C-9480-85CE54FB94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189601" y="872606"/>
            <a:ext cx="1994784" cy="65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2119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1497</TotalTime>
  <Words>16</Words>
  <Application>Microsoft Office PowerPoint</Application>
  <PresentationFormat>Custom</PresentationFormat>
  <Paragraphs>16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aried rifke</dc:creator>
  <cp:lastModifiedBy>aried rifke</cp:lastModifiedBy>
  <cp:revision>21</cp:revision>
  <cp:lastPrinted>2019-07-16T12:17:55Z</cp:lastPrinted>
  <dcterms:created xsi:type="dcterms:W3CDTF">2019-05-02T00:18:27Z</dcterms:created>
  <dcterms:modified xsi:type="dcterms:W3CDTF">2019-07-22T16:15:12Z</dcterms:modified>
</cp:coreProperties>
</file>