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6858000" cy="9906000" type="A4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22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96891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5770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3533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0274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20660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1493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15729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2641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91365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886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0468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4E34-0709-44B7-BB6E-45347EDDC612}" type="datetimeFigureOut">
              <a:rPr lang="en-ID" smtClean="0"/>
              <a:t>17/01/2020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6C086-9764-4FBC-8654-066CC654E24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8775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lack">
            <a:extLst>
              <a:ext uri="{FF2B5EF4-FFF2-40B4-BE49-F238E27FC236}">
                <a16:creationId xmlns:a16="http://schemas.microsoft.com/office/drawing/2014/main" id="{211E6C15-4B58-42CE-A172-C32672E18A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650" y="0"/>
            <a:ext cx="70993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8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lue">
            <a:extLst>
              <a:ext uri="{FF2B5EF4-FFF2-40B4-BE49-F238E27FC236}">
                <a16:creationId xmlns:a16="http://schemas.microsoft.com/office/drawing/2014/main" id="{F80373F8-D8DC-45D0-B87D-3E2F4F2F84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942" y="0"/>
            <a:ext cx="7103886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71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own">
            <a:extLst>
              <a:ext uri="{FF2B5EF4-FFF2-40B4-BE49-F238E27FC236}">
                <a16:creationId xmlns:a16="http://schemas.microsoft.com/office/drawing/2014/main" id="{E138ABBD-25D0-48E2-B8D3-D9CB1B321B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720" y="0"/>
            <a:ext cx="7053439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43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een">
            <a:extLst>
              <a:ext uri="{FF2B5EF4-FFF2-40B4-BE49-F238E27FC236}">
                <a16:creationId xmlns:a16="http://schemas.microsoft.com/office/drawing/2014/main" id="{91115CE2-DD79-4AD7-A604-84B3DB9C43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719" y="0"/>
            <a:ext cx="7051147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51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ange">
            <a:extLst>
              <a:ext uri="{FF2B5EF4-FFF2-40B4-BE49-F238E27FC236}">
                <a16:creationId xmlns:a16="http://schemas.microsoft.com/office/drawing/2014/main" id="{D5E8274E-85B2-4FD6-8B15-ED88BD1EC3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666" y="0"/>
            <a:ext cx="7019042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21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nk">
            <a:extLst>
              <a:ext uri="{FF2B5EF4-FFF2-40B4-BE49-F238E27FC236}">
                <a16:creationId xmlns:a16="http://schemas.microsoft.com/office/drawing/2014/main" id="{4C0CF518-351A-4D11-A4D8-BF8B5E53AC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063" y="0"/>
            <a:ext cx="7087835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47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urple">
            <a:extLst>
              <a:ext uri="{FF2B5EF4-FFF2-40B4-BE49-F238E27FC236}">
                <a16:creationId xmlns:a16="http://schemas.microsoft.com/office/drawing/2014/main" id="{E426D7FB-710D-442E-BE51-A9FAFED108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88" y="0"/>
            <a:ext cx="7005285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57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d">
            <a:extLst>
              <a:ext uri="{FF2B5EF4-FFF2-40B4-BE49-F238E27FC236}">
                <a16:creationId xmlns:a16="http://schemas.microsoft.com/office/drawing/2014/main" id="{84FD75B2-98C6-4D46-9894-7A1DF3C202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650" y="0"/>
            <a:ext cx="70993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69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ite">
            <a:extLst>
              <a:ext uri="{FF2B5EF4-FFF2-40B4-BE49-F238E27FC236}">
                <a16:creationId xmlns:a16="http://schemas.microsoft.com/office/drawing/2014/main" id="{12D93ED7-F9BB-4C11-9996-5AB60B4ACA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425" y="0"/>
            <a:ext cx="7048853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02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yellow">
            <a:extLst>
              <a:ext uri="{FF2B5EF4-FFF2-40B4-BE49-F238E27FC236}">
                <a16:creationId xmlns:a16="http://schemas.microsoft.com/office/drawing/2014/main" id="{5E09448D-64F2-49C1-B81B-DA8EF24BCB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253" y="0"/>
            <a:ext cx="7030508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97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A4 Paper (210x297 mm)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aried rifke</dc:creator>
  <cp:lastModifiedBy>aried rifke</cp:lastModifiedBy>
  <cp:revision>1</cp:revision>
  <dcterms:created xsi:type="dcterms:W3CDTF">2020-01-17T10:15:41Z</dcterms:created>
  <dcterms:modified xsi:type="dcterms:W3CDTF">2020-01-17T10:17:00Z</dcterms:modified>
</cp:coreProperties>
</file>