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2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740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903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1989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437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949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504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308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6186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62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0193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867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5DABB-57AD-46D2-A583-1C8DEA0CBDF6}" type="datetimeFigureOut">
              <a:rPr lang="en-ID" smtClean="0"/>
              <a:t>13/01/2020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A4446-FEC2-466D-9BED-75A18ECA3F9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568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293516_481589842338411_5853639682524446720_n">
            <a:extLst>
              <a:ext uri="{FF2B5EF4-FFF2-40B4-BE49-F238E27FC236}">
                <a16:creationId xmlns:a16="http://schemas.microsoft.com/office/drawing/2014/main" id="{290624B0-F58D-47CA-A071-5A745EB5E56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1"/>
          <a:stretch/>
        </p:blipFill>
        <p:spPr>
          <a:xfrm>
            <a:off x="119064" y="0"/>
            <a:ext cx="8904287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5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02963_481589779005084_1765796041912745984_n">
            <a:extLst>
              <a:ext uri="{FF2B5EF4-FFF2-40B4-BE49-F238E27FC236}">
                <a16:creationId xmlns:a16="http://schemas.microsoft.com/office/drawing/2014/main" id="{258C585E-BA98-49FA-893D-C96B0DBDBCB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10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04917_481589915671737_9124925944706891776_n">
            <a:extLst>
              <a:ext uri="{FF2B5EF4-FFF2-40B4-BE49-F238E27FC236}">
                <a16:creationId xmlns:a16="http://schemas.microsoft.com/office/drawing/2014/main" id="{BA21AF4F-83DC-4047-B7DE-83B6E377FA9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25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08695_481590739004988_4709824595211845632_n">
            <a:extLst>
              <a:ext uri="{FF2B5EF4-FFF2-40B4-BE49-F238E27FC236}">
                <a16:creationId xmlns:a16="http://schemas.microsoft.com/office/drawing/2014/main" id="{15647704-830E-49E9-8C89-4BB011D8327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7"/>
          <a:stretch/>
        </p:blipFill>
        <p:spPr>
          <a:xfrm>
            <a:off x="119064" y="0"/>
            <a:ext cx="8904287" cy="615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2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13259_481590225671706_7460547102993547264_n">
            <a:extLst>
              <a:ext uri="{FF2B5EF4-FFF2-40B4-BE49-F238E27FC236}">
                <a16:creationId xmlns:a16="http://schemas.microsoft.com/office/drawing/2014/main" id="{21F94938-0DE8-4EE8-9B0C-F2A79A804E0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1"/>
          <a:stretch/>
        </p:blipFill>
        <p:spPr>
          <a:xfrm>
            <a:off x="119064" y="0"/>
            <a:ext cx="8904287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14554_481589859005076_6103265982086643712_n">
            <a:extLst>
              <a:ext uri="{FF2B5EF4-FFF2-40B4-BE49-F238E27FC236}">
                <a16:creationId xmlns:a16="http://schemas.microsoft.com/office/drawing/2014/main" id="{6357B729-1813-49D7-A207-A918C462339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5"/>
          <a:stretch/>
        </p:blipFill>
        <p:spPr>
          <a:xfrm>
            <a:off x="119064" y="0"/>
            <a:ext cx="8904287" cy="62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4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16541_481590362338359_8010666872410210304_n">
            <a:extLst>
              <a:ext uri="{FF2B5EF4-FFF2-40B4-BE49-F238E27FC236}">
                <a16:creationId xmlns:a16="http://schemas.microsoft.com/office/drawing/2014/main" id="{A015E7FB-5B8F-4327-A857-B8D482766A9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064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04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21996_481590299005032_636759537633722368_n">
            <a:extLst>
              <a:ext uri="{FF2B5EF4-FFF2-40B4-BE49-F238E27FC236}">
                <a16:creationId xmlns:a16="http://schemas.microsoft.com/office/drawing/2014/main" id="{BF131739-8ABC-42A2-BA3C-7A8A3B551E28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119064" y="0"/>
            <a:ext cx="8904287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7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29212_481590322338363_3564180513256112128_n">
            <a:extLst>
              <a:ext uri="{FF2B5EF4-FFF2-40B4-BE49-F238E27FC236}">
                <a16:creationId xmlns:a16="http://schemas.microsoft.com/office/drawing/2014/main" id="{FD6ABD66-8C8E-479C-BD85-E88F58882FD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119064" y="0"/>
            <a:ext cx="8904287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14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43139_481589785671750_4475537505059340288_n">
            <a:extLst>
              <a:ext uri="{FF2B5EF4-FFF2-40B4-BE49-F238E27FC236}">
                <a16:creationId xmlns:a16="http://schemas.microsoft.com/office/drawing/2014/main" id="{2AACCF9A-9360-4FC4-AC9D-69D1F5444D9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72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45792_481590445671684_1420818406067666944_n">
            <a:extLst>
              <a:ext uri="{FF2B5EF4-FFF2-40B4-BE49-F238E27FC236}">
                <a16:creationId xmlns:a16="http://schemas.microsoft.com/office/drawing/2014/main" id="{A569D58A-E746-4D66-ADED-6F8223A2C8D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856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27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54530_481590155671713_5572926525637918720_n">
            <a:extLst>
              <a:ext uri="{FF2B5EF4-FFF2-40B4-BE49-F238E27FC236}">
                <a16:creationId xmlns:a16="http://schemas.microsoft.com/office/drawing/2014/main" id="{19F72658-B8FC-491A-BFF6-E04309A964F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1"/>
          <a:stretch/>
        </p:blipFill>
        <p:spPr>
          <a:xfrm>
            <a:off x="119064" y="0"/>
            <a:ext cx="8904287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17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54535_481590355671693_2173769676780208128_n">
            <a:extLst>
              <a:ext uri="{FF2B5EF4-FFF2-40B4-BE49-F238E27FC236}">
                <a16:creationId xmlns:a16="http://schemas.microsoft.com/office/drawing/2014/main" id="{21F67F3B-DAF7-412E-B802-C2642801A28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064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9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75389_481590602338335_3012882608540352512_n">
            <a:extLst>
              <a:ext uri="{FF2B5EF4-FFF2-40B4-BE49-F238E27FC236}">
                <a16:creationId xmlns:a16="http://schemas.microsoft.com/office/drawing/2014/main" id="{6558489A-0D4F-4AA7-A65A-C4B39C734CA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119064" y="0"/>
            <a:ext cx="8904287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56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87748_481590672338328_6882342568198144000_n">
            <a:extLst>
              <a:ext uri="{FF2B5EF4-FFF2-40B4-BE49-F238E27FC236}">
                <a16:creationId xmlns:a16="http://schemas.microsoft.com/office/drawing/2014/main" id="{B1F265A6-2AA7-4B8C-8CF9-7D4D6A4C202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33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88071_481591105671618_8873260635190722560_n">
            <a:extLst>
              <a:ext uri="{FF2B5EF4-FFF2-40B4-BE49-F238E27FC236}">
                <a16:creationId xmlns:a16="http://schemas.microsoft.com/office/drawing/2014/main" id="{3EE37527-6E40-4863-805E-9D4F62C2F6E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119064" y="0"/>
            <a:ext cx="8904287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0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91244_481590752338320_7060344438354083840_n">
            <a:extLst>
              <a:ext uri="{FF2B5EF4-FFF2-40B4-BE49-F238E27FC236}">
                <a16:creationId xmlns:a16="http://schemas.microsoft.com/office/drawing/2014/main" id="{C3F1D9DA-1B09-412D-8B27-3A8F5C88F62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56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94499_481590679004994_5998431757446152192_n">
            <a:extLst>
              <a:ext uri="{FF2B5EF4-FFF2-40B4-BE49-F238E27FC236}">
                <a16:creationId xmlns:a16="http://schemas.microsoft.com/office/drawing/2014/main" id="{A3301A63-8F3F-478D-A41E-9AD2CDF8272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064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73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97638_481589812338414_3391751869972873216_n">
            <a:extLst>
              <a:ext uri="{FF2B5EF4-FFF2-40B4-BE49-F238E27FC236}">
                <a16:creationId xmlns:a16="http://schemas.microsoft.com/office/drawing/2014/main" id="{E91E4E5F-6478-416E-8C2D-A8BA3B079CD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4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598605_481590025671726_7039770329530499072_n">
            <a:extLst>
              <a:ext uri="{FF2B5EF4-FFF2-40B4-BE49-F238E27FC236}">
                <a16:creationId xmlns:a16="http://schemas.microsoft.com/office/drawing/2014/main" id="{A15B155E-B88C-47E2-A109-214701929DC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064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70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02242_481591202338275_6907196049291476992_n">
            <a:extLst>
              <a:ext uri="{FF2B5EF4-FFF2-40B4-BE49-F238E27FC236}">
                <a16:creationId xmlns:a16="http://schemas.microsoft.com/office/drawing/2014/main" id="{ABE8EBDB-EA42-411F-B792-FEA3143AA17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524"/>
          <a:stretch/>
        </p:blipFill>
        <p:spPr>
          <a:xfrm>
            <a:off x="119064" y="-1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30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17402_481591185671610_855848512347176960_n">
            <a:extLst>
              <a:ext uri="{FF2B5EF4-FFF2-40B4-BE49-F238E27FC236}">
                <a16:creationId xmlns:a16="http://schemas.microsoft.com/office/drawing/2014/main" id="{037DC4CE-8A2A-4299-8990-103F409DF7F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5"/>
          <a:stretch/>
        </p:blipFill>
        <p:spPr>
          <a:xfrm>
            <a:off x="119064" y="0"/>
            <a:ext cx="8904287" cy="62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88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17406_481589929005069_7212428903887929344_n">
            <a:extLst>
              <a:ext uri="{FF2B5EF4-FFF2-40B4-BE49-F238E27FC236}">
                <a16:creationId xmlns:a16="http://schemas.microsoft.com/office/drawing/2014/main" id="{4BE41DBD-8F96-49BA-954B-81EBCC7FE39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67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25093_481589875671741_5290723079524188160_n">
            <a:extLst>
              <a:ext uri="{FF2B5EF4-FFF2-40B4-BE49-F238E27FC236}">
                <a16:creationId xmlns:a16="http://schemas.microsoft.com/office/drawing/2014/main" id="{46C611EB-3F36-4AC9-8D22-69C8D0154C3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1"/>
          <a:stretch/>
        </p:blipFill>
        <p:spPr>
          <a:xfrm>
            <a:off x="119064" y="0"/>
            <a:ext cx="8904287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24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25128_481589945671734_7900248490205249536_n">
            <a:extLst>
              <a:ext uri="{FF2B5EF4-FFF2-40B4-BE49-F238E27FC236}">
                <a16:creationId xmlns:a16="http://schemas.microsoft.com/office/drawing/2014/main" id="{B108E3B7-B302-4182-ACCC-DD8B3182329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5"/>
          <a:stretch/>
        </p:blipFill>
        <p:spPr>
          <a:xfrm>
            <a:off x="119064" y="0"/>
            <a:ext cx="8904287" cy="62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0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35452_481589729005089_2903634858326622208_n">
            <a:extLst>
              <a:ext uri="{FF2B5EF4-FFF2-40B4-BE49-F238E27FC236}">
                <a16:creationId xmlns:a16="http://schemas.microsoft.com/office/drawing/2014/main" id="{B15A5D63-359F-425B-A72A-37EE5CE5359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89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57189_481590745671654_1078724716207800320_n">
            <a:extLst>
              <a:ext uri="{FF2B5EF4-FFF2-40B4-BE49-F238E27FC236}">
                <a16:creationId xmlns:a16="http://schemas.microsoft.com/office/drawing/2014/main" id="{0ACBEF02-DB27-4768-BE9F-97492C1F8F6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064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7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71235_481590289005033_5870291090342412288_n">
            <a:extLst>
              <a:ext uri="{FF2B5EF4-FFF2-40B4-BE49-F238E27FC236}">
                <a16:creationId xmlns:a16="http://schemas.microsoft.com/office/drawing/2014/main" id="{3D7EF9A0-5A82-40A4-B681-F73BDFAE272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41"/>
          <a:stretch/>
        </p:blipFill>
        <p:spPr>
          <a:xfrm>
            <a:off x="119064" y="0"/>
            <a:ext cx="8904287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43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72338_481589719005090_8637694069985771520_n">
            <a:extLst>
              <a:ext uri="{FF2B5EF4-FFF2-40B4-BE49-F238E27FC236}">
                <a16:creationId xmlns:a16="http://schemas.microsoft.com/office/drawing/2014/main" id="{1FAF18A5-A9F9-4162-9CCA-16205884D9E8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87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674110_481590012338394_8281604086730588160_n">
            <a:extLst>
              <a:ext uri="{FF2B5EF4-FFF2-40B4-BE49-F238E27FC236}">
                <a16:creationId xmlns:a16="http://schemas.microsoft.com/office/drawing/2014/main" id="{2957FBCA-6B72-4911-A8D9-EB2527DFE64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/>
        </p:blipFill>
        <p:spPr>
          <a:xfrm>
            <a:off x="119064" y="0"/>
            <a:ext cx="8904287" cy="6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48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701862_481590609005001_5196704454413385728_n">
            <a:extLst>
              <a:ext uri="{FF2B5EF4-FFF2-40B4-BE49-F238E27FC236}">
                <a16:creationId xmlns:a16="http://schemas.microsoft.com/office/drawing/2014/main" id="{72F45340-B37E-49E7-8487-BB1AFF83291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119064" y="0"/>
            <a:ext cx="890428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75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On-screen Show (4:3)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aried rifke</dc:creator>
  <cp:lastModifiedBy>aried rifke</cp:lastModifiedBy>
  <cp:revision>1</cp:revision>
  <dcterms:created xsi:type="dcterms:W3CDTF">2020-01-13T03:48:00Z</dcterms:created>
  <dcterms:modified xsi:type="dcterms:W3CDTF">2020-01-13T03:57:29Z</dcterms:modified>
</cp:coreProperties>
</file>