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6858000" cy="9906000" type="A4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2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59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A589-AF47-4D76-983E-727A5ED912AA}" type="datetimeFigureOut">
              <a:rPr lang="en-ID" smtClean="0"/>
              <a:t>15/01/2020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2BBD-C669-4429-A0A2-54F4716D3B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1366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A589-AF47-4D76-983E-727A5ED912AA}" type="datetimeFigureOut">
              <a:rPr lang="en-ID" smtClean="0"/>
              <a:t>15/01/2020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2BBD-C669-4429-A0A2-54F4716D3B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6869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A589-AF47-4D76-983E-727A5ED912AA}" type="datetimeFigureOut">
              <a:rPr lang="en-ID" smtClean="0"/>
              <a:t>15/01/2020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2BBD-C669-4429-A0A2-54F4716D3B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683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A589-AF47-4D76-983E-727A5ED912AA}" type="datetimeFigureOut">
              <a:rPr lang="en-ID" smtClean="0"/>
              <a:t>15/01/2020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2BBD-C669-4429-A0A2-54F4716D3B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7812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A589-AF47-4D76-983E-727A5ED912AA}" type="datetimeFigureOut">
              <a:rPr lang="en-ID" smtClean="0"/>
              <a:t>15/01/2020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2BBD-C669-4429-A0A2-54F4716D3B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8275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A589-AF47-4D76-983E-727A5ED912AA}" type="datetimeFigureOut">
              <a:rPr lang="en-ID" smtClean="0"/>
              <a:t>15/01/2020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2BBD-C669-4429-A0A2-54F4716D3B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4843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A589-AF47-4D76-983E-727A5ED912AA}" type="datetimeFigureOut">
              <a:rPr lang="en-ID" smtClean="0"/>
              <a:t>15/01/2020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2BBD-C669-4429-A0A2-54F4716D3B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23202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A589-AF47-4D76-983E-727A5ED912AA}" type="datetimeFigureOut">
              <a:rPr lang="en-ID" smtClean="0"/>
              <a:t>15/01/2020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2BBD-C669-4429-A0A2-54F4716D3B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881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A589-AF47-4D76-983E-727A5ED912AA}" type="datetimeFigureOut">
              <a:rPr lang="en-ID" smtClean="0"/>
              <a:t>15/01/2020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2BBD-C669-4429-A0A2-54F4716D3B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6090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A589-AF47-4D76-983E-727A5ED912AA}" type="datetimeFigureOut">
              <a:rPr lang="en-ID" smtClean="0"/>
              <a:t>15/01/2020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2BBD-C669-4429-A0A2-54F4716D3B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04746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A589-AF47-4D76-983E-727A5ED912AA}" type="datetimeFigureOut">
              <a:rPr lang="en-ID" smtClean="0"/>
              <a:t>15/01/2020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2BBD-C669-4429-A0A2-54F4716D3B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9363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2A589-AF47-4D76-983E-727A5ED912AA}" type="datetimeFigureOut">
              <a:rPr lang="en-ID" smtClean="0"/>
              <a:t>15/01/2020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92BBD-C669-4429-A0A2-54F4716D3BD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2517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184520_1986444264781685_7010999825378312192_n">
            <a:extLst>
              <a:ext uri="{FF2B5EF4-FFF2-40B4-BE49-F238E27FC236}">
                <a16:creationId xmlns:a16="http://schemas.microsoft.com/office/drawing/2014/main" id="{97E230A2-8089-4F67-9364-011E3575F7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16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256007_1986444631448315_1963995910606159872_n">
            <a:extLst>
              <a:ext uri="{FF2B5EF4-FFF2-40B4-BE49-F238E27FC236}">
                <a16:creationId xmlns:a16="http://schemas.microsoft.com/office/drawing/2014/main" id="{2E418D60-F711-44AD-ADC7-4813AD8BB6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8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268393_1986444804781631_8844649130727833600_n">
            <a:extLst>
              <a:ext uri="{FF2B5EF4-FFF2-40B4-BE49-F238E27FC236}">
                <a16:creationId xmlns:a16="http://schemas.microsoft.com/office/drawing/2014/main" id="{EE996A2D-892C-4000-B1BF-40895F5B75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04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273040_1986444721448306_6422955301464440832_n">
            <a:extLst>
              <a:ext uri="{FF2B5EF4-FFF2-40B4-BE49-F238E27FC236}">
                <a16:creationId xmlns:a16="http://schemas.microsoft.com/office/drawing/2014/main" id="{13A0E32C-5C4F-4413-93BE-0A12F62D12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20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276771_1986444428115002_6281747969456734208_n">
            <a:extLst>
              <a:ext uri="{FF2B5EF4-FFF2-40B4-BE49-F238E27FC236}">
                <a16:creationId xmlns:a16="http://schemas.microsoft.com/office/drawing/2014/main" id="{F84F63C1-1ECF-426F-A00B-262BC32781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750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297364_1986444744781637_7930004461718601728_n">
            <a:extLst>
              <a:ext uri="{FF2B5EF4-FFF2-40B4-BE49-F238E27FC236}">
                <a16:creationId xmlns:a16="http://schemas.microsoft.com/office/drawing/2014/main" id="{BA554431-5A9B-4FF9-8C26-40D93B4D86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731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342332_1986445294781582_6924074480490774528_n">
            <a:extLst>
              <a:ext uri="{FF2B5EF4-FFF2-40B4-BE49-F238E27FC236}">
                <a16:creationId xmlns:a16="http://schemas.microsoft.com/office/drawing/2014/main" id="{F5180F57-2E87-466A-8289-786C353C5E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278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351495_1986444581448320_2261877838481195008_n">
            <a:extLst>
              <a:ext uri="{FF2B5EF4-FFF2-40B4-BE49-F238E27FC236}">
                <a16:creationId xmlns:a16="http://schemas.microsoft.com/office/drawing/2014/main" id="{ED2D3513-02AE-4074-A8E7-E081EFF3E2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56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388134_1986444381448340_264688028314763264_n">
            <a:extLst>
              <a:ext uri="{FF2B5EF4-FFF2-40B4-BE49-F238E27FC236}">
                <a16:creationId xmlns:a16="http://schemas.microsoft.com/office/drawing/2014/main" id="{97DD25F1-15E5-47BD-9C08-C90748EDEB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5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403649_1986444541448324_2759626709425717248_n">
            <a:extLst>
              <a:ext uri="{FF2B5EF4-FFF2-40B4-BE49-F238E27FC236}">
                <a16:creationId xmlns:a16="http://schemas.microsoft.com/office/drawing/2014/main" id="{BC0E238A-D304-4C15-A5D6-B15A8FE371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668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465112_1986445248114920_6759934836326006784_n">
            <a:extLst>
              <a:ext uri="{FF2B5EF4-FFF2-40B4-BE49-F238E27FC236}">
                <a16:creationId xmlns:a16="http://schemas.microsoft.com/office/drawing/2014/main" id="{69C85BC1-5D57-450B-AD33-25DF3C92B4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560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489205_1986445034781608_834721585398022144_n">
            <a:extLst>
              <a:ext uri="{FF2B5EF4-FFF2-40B4-BE49-F238E27FC236}">
                <a16:creationId xmlns:a16="http://schemas.microsoft.com/office/drawing/2014/main" id="{651F66EE-7E10-4047-B5DE-47C8D88D53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77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509479_1986444138115031_6428128864450379776_n">
            <a:extLst>
              <a:ext uri="{FF2B5EF4-FFF2-40B4-BE49-F238E27FC236}">
                <a16:creationId xmlns:a16="http://schemas.microsoft.com/office/drawing/2014/main" id="{B72FE474-AAD8-47CF-8A23-081757CC73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89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509522_1986444974781614_3676620622466646016_n">
            <a:extLst>
              <a:ext uri="{FF2B5EF4-FFF2-40B4-BE49-F238E27FC236}">
                <a16:creationId xmlns:a16="http://schemas.microsoft.com/office/drawing/2014/main" id="{CE50D9CF-F117-4783-9548-64226EA5B6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04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523779_1986444848114960_6406994752020938752_n">
            <a:extLst>
              <a:ext uri="{FF2B5EF4-FFF2-40B4-BE49-F238E27FC236}">
                <a16:creationId xmlns:a16="http://schemas.microsoft.com/office/drawing/2014/main" id="{8A67EFDE-3E56-4E3F-9C8D-869E93D7A3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79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531858_1986444348115010_1616827364698750976_n">
            <a:extLst>
              <a:ext uri="{FF2B5EF4-FFF2-40B4-BE49-F238E27FC236}">
                <a16:creationId xmlns:a16="http://schemas.microsoft.com/office/drawing/2014/main" id="{5D1A210E-522B-4D90-819C-EF144C19B0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61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584169_1986445141448264_3718264157217226752_n">
            <a:extLst>
              <a:ext uri="{FF2B5EF4-FFF2-40B4-BE49-F238E27FC236}">
                <a16:creationId xmlns:a16="http://schemas.microsoft.com/office/drawing/2014/main" id="{5ACF9D6E-792C-424E-9BA5-6F9EFC4E5D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08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633347_1986444518114993_8276429630391451648_n">
            <a:extLst>
              <a:ext uri="{FF2B5EF4-FFF2-40B4-BE49-F238E27FC236}">
                <a16:creationId xmlns:a16="http://schemas.microsoft.com/office/drawing/2014/main" id="{F46F9E8A-8563-40E4-8830-881E17D1C8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256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661513_1986444934781618_1586000301356220416_n">
            <a:extLst>
              <a:ext uri="{FF2B5EF4-FFF2-40B4-BE49-F238E27FC236}">
                <a16:creationId xmlns:a16="http://schemas.microsoft.com/office/drawing/2014/main" id="{B93CFF34-7218-4DE6-83F4-21E8F5DC1F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48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723895_1986445184781593_7788461825909063680_n">
            <a:extLst>
              <a:ext uri="{FF2B5EF4-FFF2-40B4-BE49-F238E27FC236}">
                <a16:creationId xmlns:a16="http://schemas.microsoft.com/office/drawing/2014/main" id="{3D4CC081-91C5-4EBB-A447-D65B53E2C1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8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759047_1986444691448309_3351943196790751232_n">
            <a:extLst>
              <a:ext uri="{FF2B5EF4-FFF2-40B4-BE49-F238E27FC236}">
                <a16:creationId xmlns:a16="http://schemas.microsoft.com/office/drawing/2014/main" id="{44849BF1-5B49-4E93-B52F-1A5B6C0C4B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19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761551_1986444311448347_4317204738283143168_n">
            <a:extLst>
              <a:ext uri="{FF2B5EF4-FFF2-40B4-BE49-F238E27FC236}">
                <a16:creationId xmlns:a16="http://schemas.microsoft.com/office/drawing/2014/main" id="{85BAABD8-B5E8-4F63-A15F-C21F4A17F3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441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784980_1986445078114937_1829687206608896000_n">
            <a:extLst>
              <a:ext uri="{FF2B5EF4-FFF2-40B4-BE49-F238E27FC236}">
                <a16:creationId xmlns:a16="http://schemas.microsoft.com/office/drawing/2014/main" id="{86B0FED8-B939-4B02-BE98-7ABC363ED3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52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807065_1986444194781692_8771955765565980672_n">
            <a:extLst>
              <a:ext uri="{FF2B5EF4-FFF2-40B4-BE49-F238E27FC236}">
                <a16:creationId xmlns:a16="http://schemas.microsoft.com/office/drawing/2014/main" id="{A876223C-AB15-4423-AE0E-220EAD829E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640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833713_1986444474781664_1541220594371002368_n">
            <a:extLst>
              <a:ext uri="{FF2B5EF4-FFF2-40B4-BE49-F238E27FC236}">
                <a16:creationId xmlns:a16="http://schemas.microsoft.com/office/drawing/2014/main" id="{B9A5678D-287A-40D0-92FC-487C82C25F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73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895504_1986444888114956_8530845217920647168_n">
            <a:extLst>
              <a:ext uri="{FF2B5EF4-FFF2-40B4-BE49-F238E27FC236}">
                <a16:creationId xmlns:a16="http://schemas.microsoft.com/office/drawing/2014/main" id="{E057F872-F015-4BA1-9D1D-F4F66E17AE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99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A4 Paper (210x297 mm)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aried rifke</dc:creator>
  <cp:lastModifiedBy>aried rifke</cp:lastModifiedBy>
  <cp:revision>1</cp:revision>
  <dcterms:created xsi:type="dcterms:W3CDTF">2020-01-15T12:31:05Z</dcterms:created>
  <dcterms:modified xsi:type="dcterms:W3CDTF">2020-01-15T12:33:17Z</dcterms:modified>
</cp:coreProperties>
</file>