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</p:sldIdLst>
  <p:sldSz cx="215995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09"/>
  </p:normalViewPr>
  <p:slideViewPr>
    <p:cSldViewPr snapToGrid="0" snapToObjects="1">
      <p:cViewPr varScale="1">
        <p:scale>
          <a:sx n="21" d="100"/>
          <a:sy n="21" d="100"/>
        </p:scale>
        <p:origin x="22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17AD96-0327-9A44-98DE-F8FC5A401FB2}" type="doc">
      <dgm:prSet loTypeId="urn:microsoft.com/office/officeart/2009/layout/CirclePicture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B6FE3342-4410-2542-8836-EEA39791757A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GB" sz="6600" dirty="0"/>
            <a:t>PENGERUSI</a:t>
          </a:r>
          <a:br>
            <a:rPr lang="en-GB" sz="6600" dirty="0"/>
          </a:br>
          <a:endParaRPr lang="en-GB" sz="6600" dirty="0"/>
        </a:p>
      </dgm:t>
    </dgm:pt>
    <dgm:pt modelId="{C31B762E-6A1D-BB48-8707-82AC7A647DB4}" type="parTrans" cxnId="{5A224EA1-50F7-FF41-A6F5-7FEC0FC66C40}">
      <dgm:prSet/>
      <dgm:spPr/>
      <dgm:t>
        <a:bodyPr/>
        <a:lstStyle/>
        <a:p>
          <a:pPr algn="ctr"/>
          <a:endParaRPr lang="en-GB" sz="2400"/>
        </a:p>
      </dgm:t>
    </dgm:pt>
    <dgm:pt modelId="{F17674C7-DFC1-0E4D-BE46-297CD9E44F00}" type="sibTrans" cxnId="{5A224EA1-50F7-FF41-A6F5-7FEC0FC66C40}">
      <dgm:prSet/>
      <dgm:spPr/>
      <dgm:t>
        <a:bodyPr/>
        <a:lstStyle/>
        <a:p>
          <a:pPr algn="ctr"/>
          <a:endParaRPr lang="en-GB" sz="2400"/>
        </a:p>
      </dgm:t>
    </dgm:pt>
    <dgm:pt modelId="{495498AA-2E57-2C48-8A71-7D8A046D614B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GB" sz="6600" dirty="0"/>
            <a:t>NAIB PENGERUSI</a:t>
          </a:r>
        </a:p>
      </dgm:t>
    </dgm:pt>
    <dgm:pt modelId="{E9F4A5C8-E776-2D45-86FB-8CC06A527507}" type="parTrans" cxnId="{8416B5A1-D7CE-0849-B0EA-03ABC4DB28D8}">
      <dgm:prSet/>
      <dgm:spPr/>
      <dgm:t>
        <a:bodyPr/>
        <a:lstStyle/>
        <a:p>
          <a:pPr algn="ctr"/>
          <a:endParaRPr lang="en-GB" sz="2400"/>
        </a:p>
      </dgm:t>
    </dgm:pt>
    <dgm:pt modelId="{941F18C9-FC13-8347-A45E-52D6BC8F59CC}" type="sibTrans" cxnId="{8416B5A1-D7CE-0849-B0EA-03ABC4DB28D8}">
      <dgm:prSet/>
      <dgm:spPr/>
      <dgm:t>
        <a:bodyPr/>
        <a:lstStyle/>
        <a:p>
          <a:pPr algn="ctr"/>
          <a:endParaRPr lang="en-GB" sz="2400"/>
        </a:p>
      </dgm:t>
    </dgm:pt>
    <dgm:pt modelId="{A0D5A1C8-1267-7F46-BFB8-6701784B8299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GB" sz="6000" dirty="0"/>
            <a:t>PENYELARAS</a:t>
          </a:r>
          <a:endParaRPr lang="en-GB" sz="7200" dirty="0"/>
        </a:p>
      </dgm:t>
    </dgm:pt>
    <dgm:pt modelId="{A2367381-C333-5248-9735-2FDBA963D85B}" type="parTrans" cxnId="{04BE3FB9-A3F1-0A40-BA2E-3496D30F4012}">
      <dgm:prSet/>
      <dgm:spPr/>
      <dgm:t>
        <a:bodyPr/>
        <a:lstStyle/>
        <a:p>
          <a:pPr algn="ctr"/>
          <a:endParaRPr lang="en-GB" sz="2400"/>
        </a:p>
      </dgm:t>
    </dgm:pt>
    <dgm:pt modelId="{B47626E7-8381-F24D-A41A-42412D47380B}" type="sibTrans" cxnId="{04BE3FB9-A3F1-0A40-BA2E-3496D30F4012}">
      <dgm:prSet/>
      <dgm:spPr/>
      <dgm:t>
        <a:bodyPr/>
        <a:lstStyle/>
        <a:p>
          <a:pPr algn="ctr"/>
          <a:endParaRPr lang="en-GB" sz="2400"/>
        </a:p>
      </dgm:t>
    </dgm:pt>
    <dgm:pt modelId="{F881D67A-5CBC-D647-8C35-3096364A680A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GB" sz="7200" dirty="0"/>
            <a:t>AJK</a:t>
          </a:r>
        </a:p>
      </dgm:t>
    </dgm:pt>
    <dgm:pt modelId="{4B63F2F9-DF2A-CA47-9B38-79EAB1803177}" type="parTrans" cxnId="{87CBC61B-6474-0F4C-A9AC-CF2C5DA8327B}">
      <dgm:prSet/>
      <dgm:spPr/>
      <dgm:t>
        <a:bodyPr/>
        <a:lstStyle/>
        <a:p>
          <a:pPr algn="ctr"/>
          <a:endParaRPr lang="en-GB" sz="2400"/>
        </a:p>
      </dgm:t>
    </dgm:pt>
    <dgm:pt modelId="{9CCCBE10-E1AC-3F47-A0EB-DA640255EAF5}" type="sibTrans" cxnId="{87CBC61B-6474-0F4C-A9AC-CF2C5DA8327B}">
      <dgm:prSet/>
      <dgm:spPr/>
      <dgm:t>
        <a:bodyPr/>
        <a:lstStyle/>
        <a:p>
          <a:pPr algn="ctr"/>
          <a:endParaRPr lang="en-GB" sz="2400"/>
        </a:p>
      </dgm:t>
    </dgm:pt>
    <dgm:pt modelId="{8F3027A4-4B23-1B48-B9EE-93E950518120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GB" sz="7200" dirty="0"/>
            <a:t>AJK</a:t>
          </a:r>
        </a:p>
      </dgm:t>
    </dgm:pt>
    <dgm:pt modelId="{838644CD-C0DC-FF48-8D17-9B8CDEA15CD3}" type="parTrans" cxnId="{D61DAAB7-55BA-7746-868B-90C1319B0B53}">
      <dgm:prSet/>
      <dgm:spPr/>
      <dgm:t>
        <a:bodyPr/>
        <a:lstStyle/>
        <a:p>
          <a:pPr algn="ctr"/>
          <a:endParaRPr lang="en-GB" sz="2400"/>
        </a:p>
      </dgm:t>
    </dgm:pt>
    <dgm:pt modelId="{073E6459-D329-C741-AF79-06919445BCB5}" type="sibTrans" cxnId="{D61DAAB7-55BA-7746-868B-90C1319B0B53}">
      <dgm:prSet/>
      <dgm:spPr/>
      <dgm:t>
        <a:bodyPr/>
        <a:lstStyle/>
        <a:p>
          <a:pPr algn="ctr"/>
          <a:endParaRPr lang="en-GB" sz="2400"/>
        </a:p>
      </dgm:t>
    </dgm:pt>
    <dgm:pt modelId="{9DB6F0D8-FBD2-6E4A-8B52-7E0C4B3E4FA0}">
      <dgm:prSet/>
      <dgm:spPr/>
      <dgm:t>
        <a:bodyPr/>
        <a:lstStyle/>
        <a:p>
          <a:endParaRPr lang="en-GB" dirty="0"/>
        </a:p>
      </dgm:t>
    </dgm:pt>
    <dgm:pt modelId="{E5FCEB37-097D-9244-80A6-7C71CEAA3E86}" type="parTrans" cxnId="{A8FE4E0D-FF9E-6D43-B6C3-F23F169EF095}">
      <dgm:prSet/>
      <dgm:spPr/>
      <dgm:t>
        <a:bodyPr/>
        <a:lstStyle/>
        <a:p>
          <a:endParaRPr lang="en-GB"/>
        </a:p>
      </dgm:t>
    </dgm:pt>
    <dgm:pt modelId="{EE0552FC-40DB-8243-9CB6-714201B9A38F}" type="sibTrans" cxnId="{A8FE4E0D-FF9E-6D43-B6C3-F23F169EF095}">
      <dgm:prSet/>
      <dgm:spPr/>
      <dgm:t>
        <a:bodyPr/>
        <a:lstStyle/>
        <a:p>
          <a:endParaRPr lang="en-GB"/>
        </a:p>
      </dgm:t>
    </dgm:pt>
    <dgm:pt modelId="{43944C8B-51FC-8C42-BDC9-6AE8610E73F1}">
      <dgm:prSet/>
      <dgm:spPr/>
      <dgm:t>
        <a:bodyPr/>
        <a:lstStyle/>
        <a:p>
          <a:endParaRPr lang="en-GB"/>
        </a:p>
      </dgm:t>
    </dgm:pt>
    <dgm:pt modelId="{B70CC4C7-ABA6-2246-9184-B67C56CF6D21}" type="parTrans" cxnId="{3BFEE7D6-54B9-9945-A216-0A31343266E2}">
      <dgm:prSet/>
      <dgm:spPr/>
      <dgm:t>
        <a:bodyPr/>
        <a:lstStyle/>
        <a:p>
          <a:endParaRPr lang="en-GB"/>
        </a:p>
      </dgm:t>
    </dgm:pt>
    <dgm:pt modelId="{54EB418E-87E1-0E4F-97F6-D8809BCD8D84}" type="sibTrans" cxnId="{3BFEE7D6-54B9-9945-A216-0A31343266E2}">
      <dgm:prSet/>
      <dgm:spPr/>
      <dgm:t>
        <a:bodyPr/>
        <a:lstStyle/>
        <a:p>
          <a:endParaRPr lang="en-GB"/>
        </a:p>
      </dgm:t>
    </dgm:pt>
    <dgm:pt modelId="{F5C5AF5C-AF2E-A64F-9C72-B247FCC844B1}" type="pres">
      <dgm:prSet presAssocID="{1017AD96-0327-9A44-98DE-F8FC5A401F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0F97F9-5974-D844-B411-796145EBECF8}" type="pres">
      <dgm:prSet presAssocID="{B6FE3342-4410-2542-8836-EEA39791757A}" presName="hierRoot1" presStyleCnt="0"/>
      <dgm:spPr/>
    </dgm:pt>
    <dgm:pt modelId="{B752D08A-D0C9-1945-B89B-5FDB02932978}" type="pres">
      <dgm:prSet presAssocID="{B6FE3342-4410-2542-8836-EEA39791757A}" presName="composite" presStyleCnt="0"/>
      <dgm:spPr/>
    </dgm:pt>
    <dgm:pt modelId="{84D4D369-FFA0-8043-B0F4-905CBD9C30D8}" type="pres">
      <dgm:prSet presAssocID="{B6FE3342-4410-2542-8836-EEA39791757A}" presName="image" presStyleLbl="node0" presStyleIdx="0" presStyleCnt="1"/>
      <dgm:spPr>
        <a:prstGeom prst="rect">
          <a:avLst/>
        </a:prstGeom>
      </dgm:spPr>
    </dgm:pt>
    <dgm:pt modelId="{8601A642-C53E-B44D-9F77-6C8708A92545}" type="pres">
      <dgm:prSet presAssocID="{B6FE3342-4410-2542-8836-EEA39791757A}" presName="text" presStyleLbl="revTx" presStyleIdx="0" presStyleCnt="7" custScaleY="59732" custLinFactNeighborY="0">
        <dgm:presLayoutVars>
          <dgm:chPref val="3"/>
        </dgm:presLayoutVars>
      </dgm:prSet>
      <dgm:spPr/>
    </dgm:pt>
    <dgm:pt modelId="{8599800C-7C24-B240-A6CE-637838BF5026}" type="pres">
      <dgm:prSet presAssocID="{B6FE3342-4410-2542-8836-EEA39791757A}" presName="hierChild2" presStyleCnt="0"/>
      <dgm:spPr/>
    </dgm:pt>
    <dgm:pt modelId="{4A9B8057-4A9B-4E47-85E6-6DD6D9F11EA8}" type="pres">
      <dgm:prSet presAssocID="{E9F4A5C8-E776-2D45-86FB-8CC06A527507}" presName="Name10" presStyleLbl="parChTrans1D2" presStyleIdx="0" presStyleCnt="1"/>
      <dgm:spPr/>
    </dgm:pt>
    <dgm:pt modelId="{17F06B40-3036-834F-B49A-2A8CCC3AC7C3}" type="pres">
      <dgm:prSet presAssocID="{495498AA-2E57-2C48-8A71-7D8A046D614B}" presName="hierRoot2" presStyleCnt="0"/>
      <dgm:spPr/>
    </dgm:pt>
    <dgm:pt modelId="{02E011E9-ACAD-A946-A9E8-791BE524C0D4}" type="pres">
      <dgm:prSet presAssocID="{495498AA-2E57-2C48-8A71-7D8A046D614B}" presName="composite2" presStyleCnt="0"/>
      <dgm:spPr/>
    </dgm:pt>
    <dgm:pt modelId="{EA074685-906E-E04E-A53D-BA1AFAD22E56}" type="pres">
      <dgm:prSet presAssocID="{495498AA-2E57-2C48-8A71-7D8A046D614B}" presName="image2" presStyleLbl="node2" presStyleIdx="0" presStyleCnt="1"/>
      <dgm:spPr>
        <a:prstGeom prst="rect">
          <a:avLst/>
        </a:prstGeom>
      </dgm:spPr>
    </dgm:pt>
    <dgm:pt modelId="{54885E48-2426-FB4F-A2FE-15BB8B1A575C}" type="pres">
      <dgm:prSet presAssocID="{495498AA-2E57-2C48-8A71-7D8A046D614B}" presName="text2" presStyleLbl="revTx" presStyleIdx="1" presStyleCnt="7" custScaleY="72280">
        <dgm:presLayoutVars>
          <dgm:chPref val="3"/>
        </dgm:presLayoutVars>
      </dgm:prSet>
      <dgm:spPr/>
    </dgm:pt>
    <dgm:pt modelId="{45C8A1FC-7061-7049-9FFC-107686A780D4}" type="pres">
      <dgm:prSet presAssocID="{495498AA-2E57-2C48-8A71-7D8A046D614B}" presName="hierChild3" presStyleCnt="0"/>
      <dgm:spPr/>
    </dgm:pt>
    <dgm:pt modelId="{CE4A1B11-A14A-8E4C-BB8E-69C0CA423083}" type="pres">
      <dgm:prSet presAssocID="{A2367381-C333-5248-9735-2FDBA963D85B}" presName="Name17" presStyleLbl="parChTrans1D3" presStyleIdx="0" presStyleCnt="1"/>
      <dgm:spPr/>
    </dgm:pt>
    <dgm:pt modelId="{675778DF-1680-9543-9E82-BFC8E60FCD44}" type="pres">
      <dgm:prSet presAssocID="{A0D5A1C8-1267-7F46-BFB8-6701784B8299}" presName="hierRoot3" presStyleCnt="0"/>
      <dgm:spPr/>
    </dgm:pt>
    <dgm:pt modelId="{6E0265CB-14FB-CF46-9793-631F745DD647}" type="pres">
      <dgm:prSet presAssocID="{A0D5A1C8-1267-7F46-BFB8-6701784B8299}" presName="composite3" presStyleCnt="0"/>
      <dgm:spPr/>
    </dgm:pt>
    <dgm:pt modelId="{5F9B0FB5-8739-724F-A48E-D0B341F9F4AC}" type="pres">
      <dgm:prSet presAssocID="{A0D5A1C8-1267-7F46-BFB8-6701784B8299}" presName="image3" presStyleLbl="node3" presStyleIdx="0" presStyleCnt="1"/>
      <dgm:spPr>
        <a:prstGeom prst="rect">
          <a:avLst/>
        </a:prstGeom>
      </dgm:spPr>
    </dgm:pt>
    <dgm:pt modelId="{B2A604DB-EFCF-1443-837F-D1BF1FD796A3}" type="pres">
      <dgm:prSet presAssocID="{A0D5A1C8-1267-7F46-BFB8-6701784B8299}" presName="text3" presStyleLbl="revTx" presStyleIdx="2" presStyleCnt="7" custScaleY="63315">
        <dgm:presLayoutVars>
          <dgm:chPref val="3"/>
        </dgm:presLayoutVars>
      </dgm:prSet>
      <dgm:spPr/>
    </dgm:pt>
    <dgm:pt modelId="{E470F0DF-ED37-2043-8688-AF13C365FA87}" type="pres">
      <dgm:prSet presAssocID="{A0D5A1C8-1267-7F46-BFB8-6701784B8299}" presName="hierChild4" presStyleCnt="0"/>
      <dgm:spPr/>
    </dgm:pt>
    <dgm:pt modelId="{D0E5E76D-77D6-2149-8A46-18F34F22E78B}" type="pres">
      <dgm:prSet presAssocID="{4B63F2F9-DF2A-CA47-9B38-79EAB1803177}" presName="Name23" presStyleLbl="parChTrans1D4" presStyleIdx="0" presStyleCnt="4"/>
      <dgm:spPr/>
    </dgm:pt>
    <dgm:pt modelId="{4EAAB8FA-FAA1-EE41-97AC-9D9A5E218883}" type="pres">
      <dgm:prSet presAssocID="{F881D67A-5CBC-D647-8C35-3096364A680A}" presName="hierRoot4" presStyleCnt="0"/>
      <dgm:spPr/>
    </dgm:pt>
    <dgm:pt modelId="{5629E905-83A6-684D-8723-4D8A029178CB}" type="pres">
      <dgm:prSet presAssocID="{F881D67A-5CBC-D647-8C35-3096364A680A}" presName="composite4" presStyleCnt="0"/>
      <dgm:spPr/>
    </dgm:pt>
    <dgm:pt modelId="{01775DC4-8FF2-3E49-9AC3-E8F6BF4427DF}" type="pres">
      <dgm:prSet presAssocID="{F881D67A-5CBC-D647-8C35-3096364A680A}" presName="image4" presStyleLbl="node4" presStyleIdx="0" presStyleCnt="4"/>
      <dgm:spPr>
        <a:prstGeom prst="rect">
          <a:avLst/>
        </a:prstGeom>
      </dgm:spPr>
    </dgm:pt>
    <dgm:pt modelId="{3AD87456-9491-2840-8811-09895F47D549}" type="pres">
      <dgm:prSet presAssocID="{F881D67A-5CBC-D647-8C35-3096364A680A}" presName="text4" presStyleLbl="revTx" presStyleIdx="3" presStyleCnt="7" custScaleX="57872" custScaleY="58379" custLinFactNeighborX="-20984">
        <dgm:presLayoutVars>
          <dgm:chPref val="3"/>
        </dgm:presLayoutVars>
      </dgm:prSet>
      <dgm:spPr/>
    </dgm:pt>
    <dgm:pt modelId="{EA659B6F-E7A5-1742-912F-CEF82BB0F95E}" type="pres">
      <dgm:prSet presAssocID="{F881D67A-5CBC-D647-8C35-3096364A680A}" presName="hierChild5" presStyleCnt="0"/>
      <dgm:spPr/>
    </dgm:pt>
    <dgm:pt modelId="{BFA2478A-1366-CA4D-913E-149C48F842B8}" type="pres">
      <dgm:prSet presAssocID="{E5FCEB37-097D-9244-80A6-7C71CEAA3E86}" presName="Name23" presStyleLbl="parChTrans1D4" presStyleIdx="1" presStyleCnt="4"/>
      <dgm:spPr/>
    </dgm:pt>
    <dgm:pt modelId="{10C1AA8C-C926-2942-B3C5-CA4292A14419}" type="pres">
      <dgm:prSet presAssocID="{9DB6F0D8-FBD2-6E4A-8B52-7E0C4B3E4FA0}" presName="hierRoot4" presStyleCnt="0"/>
      <dgm:spPr/>
    </dgm:pt>
    <dgm:pt modelId="{FE6F1EBB-FA84-BA43-A197-2A3C43F178F7}" type="pres">
      <dgm:prSet presAssocID="{9DB6F0D8-FBD2-6E4A-8B52-7E0C4B3E4FA0}" presName="composite4" presStyleCnt="0"/>
      <dgm:spPr/>
    </dgm:pt>
    <dgm:pt modelId="{AD786E65-8B52-5B4C-8D9E-C53D751D339A}" type="pres">
      <dgm:prSet presAssocID="{9DB6F0D8-FBD2-6E4A-8B52-7E0C4B3E4FA0}" presName="image4" presStyleLbl="node4" presStyleIdx="1" presStyleCnt="4" custLinFactNeighborX="16067" custLinFactNeighborY="-2014"/>
      <dgm:spPr>
        <a:prstGeom prst="rect">
          <a:avLst/>
        </a:prstGeom>
      </dgm:spPr>
    </dgm:pt>
    <dgm:pt modelId="{452C7D32-49B1-7842-A2A8-01043EAEFED5}" type="pres">
      <dgm:prSet presAssocID="{9DB6F0D8-FBD2-6E4A-8B52-7E0C4B3E4FA0}" presName="text4" presStyleLbl="revTx" presStyleIdx="4" presStyleCnt="7">
        <dgm:presLayoutVars>
          <dgm:chPref val="3"/>
        </dgm:presLayoutVars>
      </dgm:prSet>
      <dgm:spPr/>
    </dgm:pt>
    <dgm:pt modelId="{958B139E-A4A2-E748-B06F-54538279D2EE}" type="pres">
      <dgm:prSet presAssocID="{9DB6F0D8-FBD2-6E4A-8B52-7E0C4B3E4FA0}" presName="hierChild5" presStyleCnt="0"/>
      <dgm:spPr/>
    </dgm:pt>
    <dgm:pt modelId="{1F0F4C8D-D281-DA42-B58A-B7A9644928C0}" type="pres">
      <dgm:prSet presAssocID="{838644CD-C0DC-FF48-8D17-9B8CDEA15CD3}" presName="Name23" presStyleLbl="parChTrans1D4" presStyleIdx="2" presStyleCnt="4"/>
      <dgm:spPr/>
    </dgm:pt>
    <dgm:pt modelId="{EBE88982-1AA1-9B47-A3B0-A7CBA4E85055}" type="pres">
      <dgm:prSet presAssocID="{8F3027A4-4B23-1B48-B9EE-93E950518120}" presName="hierRoot4" presStyleCnt="0"/>
      <dgm:spPr/>
    </dgm:pt>
    <dgm:pt modelId="{47E0D7AF-DA18-884F-A4F9-129A40308C1A}" type="pres">
      <dgm:prSet presAssocID="{8F3027A4-4B23-1B48-B9EE-93E950518120}" presName="composite4" presStyleCnt="0"/>
      <dgm:spPr/>
    </dgm:pt>
    <dgm:pt modelId="{E20F49EA-A299-F44B-B237-6B92E96F19FC}" type="pres">
      <dgm:prSet presAssocID="{8F3027A4-4B23-1B48-B9EE-93E950518120}" presName="image4" presStyleLbl="node4" presStyleIdx="2" presStyleCnt="4"/>
      <dgm:spPr>
        <a:prstGeom prst="rect">
          <a:avLst/>
        </a:prstGeom>
      </dgm:spPr>
    </dgm:pt>
    <dgm:pt modelId="{8DA77310-CF7D-9247-997D-0F967BA458BF}" type="pres">
      <dgm:prSet presAssocID="{8F3027A4-4B23-1B48-B9EE-93E950518120}" presName="text4" presStyleLbl="revTx" presStyleIdx="5" presStyleCnt="7" custScaleX="53610" custScaleY="66436" custLinFactNeighborX="-22720">
        <dgm:presLayoutVars>
          <dgm:chPref val="3"/>
        </dgm:presLayoutVars>
      </dgm:prSet>
      <dgm:spPr/>
    </dgm:pt>
    <dgm:pt modelId="{6371FBA6-1E15-4547-9DCD-C361E1B18CFE}" type="pres">
      <dgm:prSet presAssocID="{8F3027A4-4B23-1B48-B9EE-93E950518120}" presName="hierChild5" presStyleCnt="0"/>
      <dgm:spPr/>
    </dgm:pt>
    <dgm:pt modelId="{1FA8387E-0D39-0040-8980-C0FA61D6AD04}" type="pres">
      <dgm:prSet presAssocID="{B70CC4C7-ABA6-2246-9184-B67C56CF6D21}" presName="Name23" presStyleLbl="parChTrans1D4" presStyleIdx="3" presStyleCnt="4"/>
      <dgm:spPr/>
    </dgm:pt>
    <dgm:pt modelId="{2577AE82-29EB-794F-A4FD-A6F5E2AC4AE9}" type="pres">
      <dgm:prSet presAssocID="{43944C8B-51FC-8C42-BDC9-6AE8610E73F1}" presName="hierRoot4" presStyleCnt="0"/>
      <dgm:spPr/>
    </dgm:pt>
    <dgm:pt modelId="{72EA7AB1-ED58-1F41-BFB1-99B298DD6362}" type="pres">
      <dgm:prSet presAssocID="{43944C8B-51FC-8C42-BDC9-6AE8610E73F1}" presName="composite4" presStyleCnt="0"/>
      <dgm:spPr/>
    </dgm:pt>
    <dgm:pt modelId="{D3DB74F9-8898-594A-BF36-550E11E93AF3}" type="pres">
      <dgm:prSet presAssocID="{43944C8B-51FC-8C42-BDC9-6AE8610E73F1}" presName="image4" presStyleLbl="node4" presStyleIdx="3" presStyleCnt="4" custLinFactNeighborX="17014" custLinFactNeighborY="-2053"/>
      <dgm:spPr>
        <a:prstGeom prst="rect">
          <a:avLst/>
        </a:prstGeom>
      </dgm:spPr>
    </dgm:pt>
    <dgm:pt modelId="{E1CCB5A9-CE8C-4148-B96C-0358F36FAEF1}" type="pres">
      <dgm:prSet presAssocID="{43944C8B-51FC-8C42-BDC9-6AE8610E73F1}" presName="text4" presStyleLbl="revTx" presStyleIdx="6" presStyleCnt="7">
        <dgm:presLayoutVars>
          <dgm:chPref val="3"/>
        </dgm:presLayoutVars>
      </dgm:prSet>
      <dgm:spPr/>
    </dgm:pt>
    <dgm:pt modelId="{857D479D-68F2-3944-8386-E60611EA2FFA}" type="pres">
      <dgm:prSet presAssocID="{43944C8B-51FC-8C42-BDC9-6AE8610E73F1}" presName="hierChild5" presStyleCnt="0"/>
      <dgm:spPr/>
    </dgm:pt>
  </dgm:ptLst>
  <dgm:cxnLst>
    <dgm:cxn modelId="{21F99006-4A3F-734A-81F0-866706609947}" type="presOf" srcId="{E5FCEB37-097D-9244-80A6-7C71CEAA3E86}" destId="{BFA2478A-1366-CA4D-913E-149C48F842B8}" srcOrd="0" destOrd="0" presId="urn:microsoft.com/office/officeart/2009/layout/CirclePictureHierarchy"/>
    <dgm:cxn modelId="{A8FE4E0D-FF9E-6D43-B6C3-F23F169EF095}" srcId="{F881D67A-5CBC-D647-8C35-3096364A680A}" destId="{9DB6F0D8-FBD2-6E4A-8B52-7E0C4B3E4FA0}" srcOrd="0" destOrd="0" parTransId="{E5FCEB37-097D-9244-80A6-7C71CEAA3E86}" sibTransId="{EE0552FC-40DB-8243-9CB6-714201B9A38F}"/>
    <dgm:cxn modelId="{87CBC61B-6474-0F4C-A9AC-CF2C5DA8327B}" srcId="{A0D5A1C8-1267-7F46-BFB8-6701784B8299}" destId="{F881D67A-5CBC-D647-8C35-3096364A680A}" srcOrd="0" destOrd="0" parTransId="{4B63F2F9-DF2A-CA47-9B38-79EAB1803177}" sibTransId="{9CCCBE10-E1AC-3F47-A0EB-DA640255EAF5}"/>
    <dgm:cxn modelId="{8ED7F626-81F5-104B-9F94-3BB11E2794C2}" type="presOf" srcId="{4B63F2F9-DF2A-CA47-9B38-79EAB1803177}" destId="{D0E5E76D-77D6-2149-8A46-18F34F22E78B}" srcOrd="0" destOrd="0" presId="urn:microsoft.com/office/officeart/2009/layout/CirclePictureHierarchy"/>
    <dgm:cxn modelId="{B0D9F333-0D5C-9F4D-8EC6-F9FDC065941A}" type="presOf" srcId="{1017AD96-0327-9A44-98DE-F8FC5A401FB2}" destId="{F5C5AF5C-AF2E-A64F-9C72-B247FCC844B1}" srcOrd="0" destOrd="0" presId="urn:microsoft.com/office/officeart/2009/layout/CirclePictureHierarchy"/>
    <dgm:cxn modelId="{D32EE439-B339-DE45-ADB6-1507CF1E03DD}" type="presOf" srcId="{A0D5A1C8-1267-7F46-BFB8-6701784B8299}" destId="{B2A604DB-EFCF-1443-837F-D1BF1FD796A3}" srcOrd="0" destOrd="0" presId="urn:microsoft.com/office/officeart/2009/layout/CirclePictureHierarchy"/>
    <dgm:cxn modelId="{45FB0462-E78B-804B-A28C-2C09C85BE890}" type="presOf" srcId="{E9F4A5C8-E776-2D45-86FB-8CC06A527507}" destId="{4A9B8057-4A9B-4E47-85E6-6DD6D9F11EA8}" srcOrd="0" destOrd="0" presId="urn:microsoft.com/office/officeart/2009/layout/CirclePictureHierarchy"/>
    <dgm:cxn modelId="{70650C74-BF18-0743-AF71-76CD9E01243F}" type="presOf" srcId="{43944C8B-51FC-8C42-BDC9-6AE8610E73F1}" destId="{E1CCB5A9-CE8C-4148-B96C-0358F36FAEF1}" srcOrd="0" destOrd="0" presId="urn:microsoft.com/office/officeart/2009/layout/CirclePictureHierarchy"/>
    <dgm:cxn modelId="{578BC874-3E25-0649-9190-2CD64A2A6FDB}" type="presOf" srcId="{9DB6F0D8-FBD2-6E4A-8B52-7E0C4B3E4FA0}" destId="{452C7D32-49B1-7842-A2A8-01043EAEFED5}" srcOrd="0" destOrd="0" presId="urn:microsoft.com/office/officeart/2009/layout/CirclePictureHierarchy"/>
    <dgm:cxn modelId="{BE0C8A81-4087-884B-BF59-9896F972B7D8}" type="presOf" srcId="{B6FE3342-4410-2542-8836-EEA39791757A}" destId="{8601A642-C53E-B44D-9F77-6C8708A92545}" srcOrd="0" destOrd="0" presId="urn:microsoft.com/office/officeart/2009/layout/CirclePictureHierarchy"/>
    <dgm:cxn modelId="{09947A83-DF3B-2A4E-BD08-9F06A764EC23}" type="presOf" srcId="{8F3027A4-4B23-1B48-B9EE-93E950518120}" destId="{8DA77310-CF7D-9247-997D-0F967BA458BF}" srcOrd="0" destOrd="0" presId="urn:microsoft.com/office/officeart/2009/layout/CirclePictureHierarchy"/>
    <dgm:cxn modelId="{5A224EA1-50F7-FF41-A6F5-7FEC0FC66C40}" srcId="{1017AD96-0327-9A44-98DE-F8FC5A401FB2}" destId="{B6FE3342-4410-2542-8836-EEA39791757A}" srcOrd="0" destOrd="0" parTransId="{C31B762E-6A1D-BB48-8707-82AC7A647DB4}" sibTransId="{F17674C7-DFC1-0E4D-BE46-297CD9E44F00}"/>
    <dgm:cxn modelId="{8416B5A1-D7CE-0849-B0EA-03ABC4DB28D8}" srcId="{B6FE3342-4410-2542-8836-EEA39791757A}" destId="{495498AA-2E57-2C48-8A71-7D8A046D614B}" srcOrd="0" destOrd="0" parTransId="{E9F4A5C8-E776-2D45-86FB-8CC06A527507}" sibTransId="{941F18C9-FC13-8347-A45E-52D6BC8F59CC}"/>
    <dgm:cxn modelId="{61DF6EA7-CDF0-2F43-AB52-062AB0B9A805}" type="presOf" srcId="{495498AA-2E57-2C48-8A71-7D8A046D614B}" destId="{54885E48-2426-FB4F-A2FE-15BB8B1A575C}" srcOrd="0" destOrd="0" presId="urn:microsoft.com/office/officeart/2009/layout/CirclePictureHierarchy"/>
    <dgm:cxn modelId="{D61DAAB7-55BA-7746-868B-90C1319B0B53}" srcId="{A0D5A1C8-1267-7F46-BFB8-6701784B8299}" destId="{8F3027A4-4B23-1B48-B9EE-93E950518120}" srcOrd="1" destOrd="0" parTransId="{838644CD-C0DC-FF48-8D17-9B8CDEA15CD3}" sibTransId="{073E6459-D329-C741-AF79-06919445BCB5}"/>
    <dgm:cxn modelId="{04BE3FB9-A3F1-0A40-BA2E-3496D30F4012}" srcId="{495498AA-2E57-2C48-8A71-7D8A046D614B}" destId="{A0D5A1C8-1267-7F46-BFB8-6701784B8299}" srcOrd="0" destOrd="0" parTransId="{A2367381-C333-5248-9735-2FDBA963D85B}" sibTransId="{B47626E7-8381-F24D-A41A-42412D47380B}"/>
    <dgm:cxn modelId="{167FE4C2-F2F3-7C4C-BFEC-3225614B4CC1}" type="presOf" srcId="{F881D67A-5CBC-D647-8C35-3096364A680A}" destId="{3AD87456-9491-2840-8811-09895F47D549}" srcOrd="0" destOrd="0" presId="urn:microsoft.com/office/officeart/2009/layout/CirclePictureHierarchy"/>
    <dgm:cxn modelId="{7ED468CB-D833-684A-960B-643EBF8160DC}" type="presOf" srcId="{B70CC4C7-ABA6-2246-9184-B67C56CF6D21}" destId="{1FA8387E-0D39-0040-8980-C0FA61D6AD04}" srcOrd="0" destOrd="0" presId="urn:microsoft.com/office/officeart/2009/layout/CirclePictureHierarchy"/>
    <dgm:cxn modelId="{C31E67D5-3789-F540-A55A-310047E4522D}" type="presOf" srcId="{A2367381-C333-5248-9735-2FDBA963D85B}" destId="{CE4A1B11-A14A-8E4C-BB8E-69C0CA423083}" srcOrd="0" destOrd="0" presId="urn:microsoft.com/office/officeart/2009/layout/CirclePictureHierarchy"/>
    <dgm:cxn modelId="{3BFEE7D6-54B9-9945-A216-0A31343266E2}" srcId="{8F3027A4-4B23-1B48-B9EE-93E950518120}" destId="{43944C8B-51FC-8C42-BDC9-6AE8610E73F1}" srcOrd="0" destOrd="0" parTransId="{B70CC4C7-ABA6-2246-9184-B67C56CF6D21}" sibTransId="{54EB418E-87E1-0E4F-97F6-D8809BCD8D84}"/>
    <dgm:cxn modelId="{F8DF24E4-B5C5-6046-9AE2-242D026063D9}" type="presOf" srcId="{838644CD-C0DC-FF48-8D17-9B8CDEA15CD3}" destId="{1F0F4C8D-D281-DA42-B58A-B7A9644928C0}" srcOrd="0" destOrd="0" presId="urn:microsoft.com/office/officeart/2009/layout/CirclePictureHierarchy"/>
    <dgm:cxn modelId="{06CF9954-DA8F-2447-B8F4-C8A955B03B66}" type="presParOf" srcId="{F5C5AF5C-AF2E-A64F-9C72-B247FCC844B1}" destId="{330F97F9-5974-D844-B411-796145EBECF8}" srcOrd="0" destOrd="0" presId="urn:microsoft.com/office/officeart/2009/layout/CirclePictureHierarchy"/>
    <dgm:cxn modelId="{4440F738-A0A5-B74D-BE2B-FE3BEF24652F}" type="presParOf" srcId="{330F97F9-5974-D844-B411-796145EBECF8}" destId="{B752D08A-D0C9-1945-B89B-5FDB02932978}" srcOrd="0" destOrd="0" presId="urn:microsoft.com/office/officeart/2009/layout/CirclePictureHierarchy"/>
    <dgm:cxn modelId="{982C0226-9ED1-C94E-8397-4E3928446269}" type="presParOf" srcId="{B752D08A-D0C9-1945-B89B-5FDB02932978}" destId="{84D4D369-FFA0-8043-B0F4-905CBD9C30D8}" srcOrd="0" destOrd="0" presId="urn:microsoft.com/office/officeart/2009/layout/CirclePictureHierarchy"/>
    <dgm:cxn modelId="{FD107825-DE2D-314E-98F4-1DE3604CAD7C}" type="presParOf" srcId="{B752D08A-D0C9-1945-B89B-5FDB02932978}" destId="{8601A642-C53E-B44D-9F77-6C8708A92545}" srcOrd="1" destOrd="0" presId="urn:microsoft.com/office/officeart/2009/layout/CirclePictureHierarchy"/>
    <dgm:cxn modelId="{1DB5FB03-0EE7-9645-97F9-6C6B62841542}" type="presParOf" srcId="{330F97F9-5974-D844-B411-796145EBECF8}" destId="{8599800C-7C24-B240-A6CE-637838BF5026}" srcOrd="1" destOrd="0" presId="urn:microsoft.com/office/officeart/2009/layout/CirclePictureHierarchy"/>
    <dgm:cxn modelId="{4AA1B0D8-886F-4840-8D06-A72CEF7F5A3C}" type="presParOf" srcId="{8599800C-7C24-B240-A6CE-637838BF5026}" destId="{4A9B8057-4A9B-4E47-85E6-6DD6D9F11EA8}" srcOrd="0" destOrd="0" presId="urn:microsoft.com/office/officeart/2009/layout/CirclePictureHierarchy"/>
    <dgm:cxn modelId="{8A94224A-5D1B-B348-9380-45EDBA100789}" type="presParOf" srcId="{8599800C-7C24-B240-A6CE-637838BF5026}" destId="{17F06B40-3036-834F-B49A-2A8CCC3AC7C3}" srcOrd="1" destOrd="0" presId="urn:microsoft.com/office/officeart/2009/layout/CirclePictureHierarchy"/>
    <dgm:cxn modelId="{CE28F9B5-2303-7E47-8129-E8A87826A1A9}" type="presParOf" srcId="{17F06B40-3036-834F-B49A-2A8CCC3AC7C3}" destId="{02E011E9-ACAD-A946-A9E8-791BE524C0D4}" srcOrd="0" destOrd="0" presId="urn:microsoft.com/office/officeart/2009/layout/CirclePictureHierarchy"/>
    <dgm:cxn modelId="{7D17E75C-05A6-A24B-B83E-3DD6610442F4}" type="presParOf" srcId="{02E011E9-ACAD-A946-A9E8-791BE524C0D4}" destId="{EA074685-906E-E04E-A53D-BA1AFAD22E56}" srcOrd="0" destOrd="0" presId="urn:microsoft.com/office/officeart/2009/layout/CirclePictureHierarchy"/>
    <dgm:cxn modelId="{65033E8B-EBBD-6D46-8E8F-F7306302DA0E}" type="presParOf" srcId="{02E011E9-ACAD-A946-A9E8-791BE524C0D4}" destId="{54885E48-2426-FB4F-A2FE-15BB8B1A575C}" srcOrd="1" destOrd="0" presId="urn:microsoft.com/office/officeart/2009/layout/CirclePictureHierarchy"/>
    <dgm:cxn modelId="{2571BF42-2F01-E64E-A110-A0A7D250265A}" type="presParOf" srcId="{17F06B40-3036-834F-B49A-2A8CCC3AC7C3}" destId="{45C8A1FC-7061-7049-9FFC-107686A780D4}" srcOrd="1" destOrd="0" presId="urn:microsoft.com/office/officeart/2009/layout/CirclePictureHierarchy"/>
    <dgm:cxn modelId="{562E0C86-4CE6-8143-95D7-8AA885CDC25F}" type="presParOf" srcId="{45C8A1FC-7061-7049-9FFC-107686A780D4}" destId="{CE4A1B11-A14A-8E4C-BB8E-69C0CA423083}" srcOrd="0" destOrd="0" presId="urn:microsoft.com/office/officeart/2009/layout/CirclePictureHierarchy"/>
    <dgm:cxn modelId="{EC148AD7-09EC-0944-BE1E-BB99017A064E}" type="presParOf" srcId="{45C8A1FC-7061-7049-9FFC-107686A780D4}" destId="{675778DF-1680-9543-9E82-BFC8E60FCD44}" srcOrd="1" destOrd="0" presId="urn:microsoft.com/office/officeart/2009/layout/CirclePictureHierarchy"/>
    <dgm:cxn modelId="{F2DA988B-8DCF-A943-8E2D-BD27136FD45A}" type="presParOf" srcId="{675778DF-1680-9543-9E82-BFC8E60FCD44}" destId="{6E0265CB-14FB-CF46-9793-631F745DD647}" srcOrd="0" destOrd="0" presId="urn:microsoft.com/office/officeart/2009/layout/CirclePictureHierarchy"/>
    <dgm:cxn modelId="{686CD1AE-1DCC-8C40-A6A2-83179E0A3684}" type="presParOf" srcId="{6E0265CB-14FB-CF46-9793-631F745DD647}" destId="{5F9B0FB5-8739-724F-A48E-D0B341F9F4AC}" srcOrd="0" destOrd="0" presId="urn:microsoft.com/office/officeart/2009/layout/CirclePictureHierarchy"/>
    <dgm:cxn modelId="{8DE9B2BD-BC10-C94F-ADAA-0DCAE0886367}" type="presParOf" srcId="{6E0265CB-14FB-CF46-9793-631F745DD647}" destId="{B2A604DB-EFCF-1443-837F-D1BF1FD796A3}" srcOrd="1" destOrd="0" presId="urn:microsoft.com/office/officeart/2009/layout/CirclePictureHierarchy"/>
    <dgm:cxn modelId="{2B7422C5-CD29-AB4E-9DD2-2873C6C92DF8}" type="presParOf" srcId="{675778DF-1680-9543-9E82-BFC8E60FCD44}" destId="{E470F0DF-ED37-2043-8688-AF13C365FA87}" srcOrd="1" destOrd="0" presId="urn:microsoft.com/office/officeart/2009/layout/CirclePictureHierarchy"/>
    <dgm:cxn modelId="{0AC656A9-D544-0141-BC52-D698736B61CC}" type="presParOf" srcId="{E470F0DF-ED37-2043-8688-AF13C365FA87}" destId="{D0E5E76D-77D6-2149-8A46-18F34F22E78B}" srcOrd="0" destOrd="0" presId="urn:microsoft.com/office/officeart/2009/layout/CirclePictureHierarchy"/>
    <dgm:cxn modelId="{8DD0EEE1-96FC-6740-A957-6C14342C388A}" type="presParOf" srcId="{E470F0DF-ED37-2043-8688-AF13C365FA87}" destId="{4EAAB8FA-FAA1-EE41-97AC-9D9A5E218883}" srcOrd="1" destOrd="0" presId="urn:microsoft.com/office/officeart/2009/layout/CirclePictureHierarchy"/>
    <dgm:cxn modelId="{3E083D6B-D0BD-2F46-8FDE-22E09FC655A6}" type="presParOf" srcId="{4EAAB8FA-FAA1-EE41-97AC-9D9A5E218883}" destId="{5629E905-83A6-684D-8723-4D8A029178CB}" srcOrd="0" destOrd="0" presId="urn:microsoft.com/office/officeart/2009/layout/CirclePictureHierarchy"/>
    <dgm:cxn modelId="{F9221C8F-3993-8141-BE3D-8D0A9F05DA04}" type="presParOf" srcId="{5629E905-83A6-684D-8723-4D8A029178CB}" destId="{01775DC4-8FF2-3E49-9AC3-E8F6BF4427DF}" srcOrd="0" destOrd="0" presId="urn:microsoft.com/office/officeart/2009/layout/CirclePictureHierarchy"/>
    <dgm:cxn modelId="{98A1AC73-3621-E34C-B0E9-5C8517502AE6}" type="presParOf" srcId="{5629E905-83A6-684D-8723-4D8A029178CB}" destId="{3AD87456-9491-2840-8811-09895F47D549}" srcOrd="1" destOrd="0" presId="urn:microsoft.com/office/officeart/2009/layout/CirclePictureHierarchy"/>
    <dgm:cxn modelId="{5F7294B3-7E59-964A-A159-869D749A0EBE}" type="presParOf" srcId="{4EAAB8FA-FAA1-EE41-97AC-9D9A5E218883}" destId="{EA659B6F-E7A5-1742-912F-CEF82BB0F95E}" srcOrd="1" destOrd="0" presId="urn:microsoft.com/office/officeart/2009/layout/CirclePictureHierarchy"/>
    <dgm:cxn modelId="{ADDDD6DA-DF3F-364C-B545-D2875DDE4E90}" type="presParOf" srcId="{EA659B6F-E7A5-1742-912F-CEF82BB0F95E}" destId="{BFA2478A-1366-CA4D-913E-149C48F842B8}" srcOrd="0" destOrd="0" presId="urn:microsoft.com/office/officeart/2009/layout/CirclePictureHierarchy"/>
    <dgm:cxn modelId="{E0A9423E-71BB-8547-A31D-0E19E85162D0}" type="presParOf" srcId="{EA659B6F-E7A5-1742-912F-CEF82BB0F95E}" destId="{10C1AA8C-C926-2942-B3C5-CA4292A14419}" srcOrd="1" destOrd="0" presId="urn:microsoft.com/office/officeart/2009/layout/CirclePictureHierarchy"/>
    <dgm:cxn modelId="{1009C4CE-0077-2747-86F5-7AF750FFD6D3}" type="presParOf" srcId="{10C1AA8C-C926-2942-B3C5-CA4292A14419}" destId="{FE6F1EBB-FA84-BA43-A197-2A3C43F178F7}" srcOrd="0" destOrd="0" presId="urn:microsoft.com/office/officeart/2009/layout/CirclePictureHierarchy"/>
    <dgm:cxn modelId="{AEF28B8E-EAA2-BA4A-8C43-346755AEABCB}" type="presParOf" srcId="{FE6F1EBB-FA84-BA43-A197-2A3C43F178F7}" destId="{AD786E65-8B52-5B4C-8D9E-C53D751D339A}" srcOrd="0" destOrd="0" presId="urn:microsoft.com/office/officeart/2009/layout/CirclePictureHierarchy"/>
    <dgm:cxn modelId="{D03FE61B-E554-F242-A37B-F9B0337C456B}" type="presParOf" srcId="{FE6F1EBB-FA84-BA43-A197-2A3C43F178F7}" destId="{452C7D32-49B1-7842-A2A8-01043EAEFED5}" srcOrd="1" destOrd="0" presId="urn:microsoft.com/office/officeart/2009/layout/CirclePictureHierarchy"/>
    <dgm:cxn modelId="{983E9C03-0A11-6E4A-B1A9-413A1AF45934}" type="presParOf" srcId="{10C1AA8C-C926-2942-B3C5-CA4292A14419}" destId="{958B139E-A4A2-E748-B06F-54538279D2EE}" srcOrd="1" destOrd="0" presId="urn:microsoft.com/office/officeart/2009/layout/CirclePictureHierarchy"/>
    <dgm:cxn modelId="{BFF45209-2590-7442-BADF-8E58B9892A8C}" type="presParOf" srcId="{E470F0DF-ED37-2043-8688-AF13C365FA87}" destId="{1F0F4C8D-D281-DA42-B58A-B7A9644928C0}" srcOrd="2" destOrd="0" presId="urn:microsoft.com/office/officeart/2009/layout/CirclePictureHierarchy"/>
    <dgm:cxn modelId="{32AD2D72-4CC8-B44B-98FF-351049647E37}" type="presParOf" srcId="{E470F0DF-ED37-2043-8688-AF13C365FA87}" destId="{EBE88982-1AA1-9B47-A3B0-A7CBA4E85055}" srcOrd="3" destOrd="0" presId="urn:microsoft.com/office/officeart/2009/layout/CirclePictureHierarchy"/>
    <dgm:cxn modelId="{5DF1055E-7082-DF4A-85CA-E5FEB7E7697F}" type="presParOf" srcId="{EBE88982-1AA1-9B47-A3B0-A7CBA4E85055}" destId="{47E0D7AF-DA18-884F-A4F9-129A40308C1A}" srcOrd="0" destOrd="0" presId="urn:microsoft.com/office/officeart/2009/layout/CirclePictureHierarchy"/>
    <dgm:cxn modelId="{6F23D51A-ECD3-9246-9FD8-D9F6ADE4FD84}" type="presParOf" srcId="{47E0D7AF-DA18-884F-A4F9-129A40308C1A}" destId="{E20F49EA-A299-F44B-B237-6B92E96F19FC}" srcOrd="0" destOrd="0" presId="urn:microsoft.com/office/officeart/2009/layout/CirclePictureHierarchy"/>
    <dgm:cxn modelId="{97D01080-BD59-134D-8497-D471E4AFEF36}" type="presParOf" srcId="{47E0D7AF-DA18-884F-A4F9-129A40308C1A}" destId="{8DA77310-CF7D-9247-997D-0F967BA458BF}" srcOrd="1" destOrd="0" presId="urn:microsoft.com/office/officeart/2009/layout/CirclePictureHierarchy"/>
    <dgm:cxn modelId="{E7AFBC69-DE6D-3C4C-9D0D-B85363B68CE7}" type="presParOf" srcId="{EBE88982-1AA1-9B47-A3B0-A7CBA4E85055}" destId="{6371FBA6-1E15-4547-9DCD-C361E1B18CFE}" srcOrd="1" destOrd="0" presId="urn:microsoft.com/office/officeart/2009/layout/CirclePictureHierarchy"/>
    <dgm:cxn modelId="{86135ED9-4D8D-984C-B0B5-094580CDEE4C}" type="presParOf" srcId="{6371FBA6-1E15-4547-9DCD-C361E1B18CFE}" destId="{1FA8387E-0D39-0040-8980-C0FA61D6AD04}" srcOrd="0" destOrd="0" presId="urn:microsoft.com/office/officeart/2009/layout/CirclePictureHierarchy"/>
    <dgm:cxn modelId="{907901D4-64EF-0B44-9319-5104CEE985D5}" type="presParOf" srcId="{6371FBA6-1E15-4547-9DCD-C361E1B18CFE}" destId="{2577AE82-29EB-794F-A4FD-A6F5E2AC4AE9}" srcOrd="1" destOrd="0" presId="urn:microsoft.com/office/officeart/2009/layout/CirclePictureHierarchy"/>
    <dgm:cxn modelId="{E38D4180-BE02-7845-977F-FDC2C3A3520C}" type="presParOf" srcId="{2577AE82-29EB-794F-A4FD-A6F5E2AC4AE9}" destId="{72EA7AB1-ED58-1F41-BFB1-99B298DD6362}" srcOrd="0" destOrd="0" presId="urn:microsoft.com/office/officeart/2009/layout/CirclePictureHierarchy"/>
    <dgm:cxn modelId="{69FDF41E-94E7-D046-BE8E-2E668486F7B2}" type="presParOf" srcId="{72EA7AB1-ED58-1F41-BFB1-99B298DD6362}" destId="{D3DB74F9-8898-594A-BF36-550E11E93AF3}" srcOrd="0" destOrd="0" presId="urn:microsoft.com/office/officeart/2009/layout/CirclePictureHierarchy"/>
    <dgm:cxn modelId="{35D150A4-DC24-814E-840E-AB8289481D48}" type="presParOf" srcId="{72EA7AB1-ED58-1F41-BFB1-99B298DD6362}" destId="{E1CCB5A9-CE8C-4148-B96C-0358F36FAEF1}" srcOrd="1" destOrd="0" presId="urn:microsoft.com/office/officeart/2009/layout/CirclePictureHierarchy"/>
    <dgm:cxn modelId="{93D68CB0-3F6C-0948-948F-BA900D6E8C29}" type="presParOf" srcId="{2577AE82-29EB-794F-A4FD-A6F5E2AC4AE9}" destId="{857D479D-68F2-3944-8386-E60611EA2FFA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8387E-0D39-0040-8980-C0FA61D6AD04}">
      <dsp:nvSpPr>
        <dsp:cNvPr id="0" name=""/>
        <dsp:cNvSpPr/>
      </dsp:nvSpPr>
      <dsp:spPr>
        <a:xfrm>
          <a:off x="10738606" y="21360552"/>
          <a:ext cx="91440" cy="928343"/>
        </a:xfrm>
        <a:custGeom>
          <a:avLst/>
          <a:gdLst/>
          <a:ahLst/>
          <a:cxnLst/>
          <a:rect l="0" t="0" r="0" b="0"/>
          <a:pathLst>
            <a:path>
              <a:moveTo>
                <a:pt x="57770" y="0"/>
              </a:moveTo>
              <a:lnTo>
                <a:pt x="57770" y="435751"/>
              </a:lnTo>
              <a:lnTo>
                <a:pt x="45720" y="435751"/>
              </a:lnTo>
              <a:lnTo>
                <a:pt x="45720" y="9283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0F4C8D-D281-DA42-B58A-B7A9644928C0}">
      <dsp:nvSpPr>
        <dsp:cNvPr id="0" name=""/>
        <dsp:cNvSpPr/>
      </dsp:nvSpPr>
      <dsp:spPr>
        <a:xfrm>
          <a:off x="5887937" y="17222775"/>
          <a:ext cx="4908439" cy="985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592"/>
              </a:lnTo>
              <a:lnTo>
                <a:pt x="4908439" y="492592"/>
              </a:lnTo>
              <a:lnTo>
                <a:pt x="4908439" y="9851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2478A-1366-CA4D-913E-149C48F842B8}">
      <dsp:nvSpPr>
        <dsp:cNvPr id="0" name=""/>
        <dsp:cNvSpPr/>
      </dsp:nvSpPr>
      <dsp:spPr>
        <a:xfrm>
          <a:off x="2030643" y="21360552"/>
          <a:ext cx="91440" cy="9295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980"/>
              </a:lnTo>
              <a:lnTo>
                <a:pt x="54200" y="436980"/>
              </a:lnTo>
              <a:lnTo>
                <a:pt x="54200" y="9295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E5E76D-77D6-2149-8A46-18F34F22E78B}">
      <dsp:nvSpPr>
        <dsp:cNvPr id="0" name=""/>
        <dsp:cNvSpPr/>
      </dsp:nvSpPr>
      <dsp:spPr>
        <a:xfrm>
          <a:off x="2076363" y="17222775"/>
          <a:ext cx="3811574" cy="985184"/>
        </a:xfrm>
        <a:custGeom>
          <a:avLst/>
          <a:gdLst/>
          <a:ahLst/>
          <a:cxnLst/>
          <a:rect l="0" t="0" r="0" b="0"/>
          <a:pathLst>
            <a:path>
              <a:moveTo>
                <a:pt x="3811574" y="0"/>
              </a:moveTo>
              <a:lnTo>
                <a:pt x="3811574" y="492592"/>
              </a:lnTo>
              <a:lnTo>
                <a:pt x="0" y="492592"/>
              </a:lnTo>
              <a:lnTo>
                <a:pt x="0" y="9851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A1B11-A14A-8E4C-BB8E-69C0CA423083}">
      <dsp:nvSpPr>
        <dsp:cNvPr id="0" name=""/>
        <dsp:cNvSpPr/>
      </dsp:nvSpPr>
      <dsp:spPr>
        <a:xfrm>
          <a:off x="5842217" y="13084998"/>
          <a:ext cx="91440" cy="9851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51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B8057-4A9B-4E47-85E6-6DD6D9F11EA8}">
      <dsp:nvSpPr>
        <dsp:cNvPr id="0" name=""/>
        <dsp:cNvSpPr/>
      </dsp:nvSpPr>
      <dsp:spPr>
        <a:xfrm>
          <a:off x="5842217" y="8947222"/>
          <a:ext cx="91440" cy="9851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51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4D369-FFA0-8043-B0F4-905CBD9C30D8}">
      <dsp:nvSpPr>
        <dsp:cNvPr id="0" name=""/>
        <dsp:cNvSpPr/>
      </dsp:nvSpPr>
      <dsp:spPr>
        <a:xfrm>
          <a:off x="4311641" y="5794630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01A642-C53E-B44D-9F77-6C8708A92545}">
      <dsp:nvSpPr>
        <dsp:cNvPr id="0" name=""/>
        <dsp:cNvSpPr/>
      </dsp:nvSpPr>
      <dsp:spPr>
        <a:xfrm>
          <a:off x="7464233" y="6421491"/>
          <a:ext cx="4728887" cy="1883106"/>
        </a:xfrm>
        <a:prstGeom prst="rect">
          <a:avLst/>
        </a:prstGeom>
        <a:solidFill>
          <a:schemeClr val="bg1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kern="1200" dirty="0"/>
            <a:t>PENGERUSI</a:t>
          </a:r>
          <a:br>
            <a:rPr lang="en-GB" sz="6600" kern="1200" dirty="0"/>
          </a:br>
          <a:endParaRPr lang="en-GB" sz="6600" kern="1200" dirty="0"/>
        </a:p>
      </dsp:txBody>
      <dsp:txXfrm>
        <a:off x="7464233" y="6421491"/>
        <a:ext cx="4728887" cy="1883106"/>
      </dsp:txXfrm>
    </dsp:sp>
    <dsp:sp modelId="{EA074685-906E-E04E-A53D-BA1AFAD22E56}">
      <dsp:nvSpPr>
        <dsp:cNvPr id="0" name=""/>
        <dsp:cNvSpPr/>
      </dsp:nvSpPr>
      <dsp:spPr>
        <a:xfrm>
          <a:off x="4311641" y="9932407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85E48-2426-FB4F-A2FE-15BB8B1A575C}">
      <dsp:nvSpPr>
        <dsp:cNvPr id="0" name=""/>
        <dsp:cNvSpPr/>
      </dsp:nvSpPr>
      <dsp:spPr>
        <a:xfrm>
          <a:off x="7464233" y="10361474"/>
          <a:ext cx="4728887" cy="2278693"/>
        </a:xfrm>
        <a:prstGeom prst="rect">
          <a:avLst/>
        </a:prstGeom>
        <a:solidFill>
          <a:schemeClr val="bg1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kern="1200" dirty="0"/>
            <a:t>NAIB PENGERUSI</a:t>
          </a:r>
        </a:p>
      </dsp:txBody>
      <dsp:txXfrm>
        <a:off x="7464233" y="10361474"/>
        <a:ext cx="4728887" cy="2278693"/>
      </dsp:txXfrm>
    </dsp:sp>
    <dsp:sp modelId="{5F9B0FB5-8739-724F-A48E-D0B341F9F4AC}">
      <dsp:nvSpPr>
        <dsp:cNvPr id="0" name=""/>
        <dsp:cNvSpPr/>
      </dsp:nvSpPr>
      <dsp:spPr>
        <a:xfrm>
          <a:off x="4311641" y="14070183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604DB-EFCF-1443-837F-D1BF1FD796A3}">
      <dsp:nvSpPr>
        <dsp:cNvPr id="0" name=""/>
        <dsp:cNvSpPr/>
      </dsp:nvSpPr>
      <dsp:spPr>
        <a:xfrm>
          <a:off x="7464233" y="14640566"/>
          <a:ext cx="4728887" cy="1996063"/>
        </a:xfrm>
        <a:prstGeom prst="rect">
          <a:avLst/>
        </a:prstGeom>
        <a:solidFill>
          <a:schemeClr val="bg1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kern="1200" dirty="0"/>
            <a:t>PENYELARAS</a:t>
          </a:r>
          <a:endParaRPr lang="en-GB" sz="7200" kern="1200" dirty="0"/>
        </a:p>
      </dsp:txBody>
      <dsp:txXfrm>
        <a:off x="7464233" y="14640566"/>
        <a:ext cx="4728887" cy="1996063"/>
      </dsp:txXfrm>
    </dsp:sp>
    <dsp:sp modelId="{01775DC4-8FF2-3E49-9AC3-E8F6BF4427DF}">
      <dsp:nvSpPr>
        <dsp:cNvPr id="0" name=""/>
        <dsp:cNvSpPr/>
      </dsp:nvSpPr>
      <dsp:spPr>
        <a:xfrm>
          <a:off x="500067" y="18207960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87456-9491-2840-8811-09895F47D549}">
      <dsp:nvSpPr>
        <dsp:cNvPr id="0" name=""/>
        <dsp:cNvSpPr/>
      </dsp:nvSpPr>
      <dsp:spPr>
        <a:xfrm>
          <a:off x="3656442" y="18856149"/>
          <a:ext cx="2736701" cy="1840451"/>
        </a:xfrm>
        <a:prstGeom prst="rect">
          <a:avLst/>
        </a:prstGeom>
        <a:solidFill>
          <a:schemeClr val="bg1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200" kern="1200" dirty="0"/>
            <a:t>AJK</a:t>
          </a:r>
        </a:p>
      </dsp:txBody>
      <dsp:txXfrm>
        <a:off x="3656442" y="18856149"/>
        <a:ext cx="2736701" cy="1840451"/>
      </dsp:txXfrm>
    </dsp:sp>
    <dsp:sp modelId="{AD786E65-8B52-5B4C-8D9E-C53D751D339A}">
      <dsp:nvSpPr>
        <dsp:cNvPr id="0" name=""/>
        <dsp:cNvSpPr/>
      </dsp:nvSpPr>
      <dsp:spPr>
        <a:xfrm>
          <a:off x="508547" y="22290125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C7D32-49B1-7842-A2A8-01043EAEFED5}">
      <dsp:nvSpPr>
        <dsp:cNvPr id="0" name=""/>
        <dsp:cNvSpPr/>
      </dsp:nvSpPr>
      <dsp:spPr>
        <a:xfrm>
          <a:off x="3154612" y="22345737"/>
          <a:ext cx="4728887" cy="3152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3154612" y="22345737"/>
        <a:ext cx="4728887" cy="3152591"/>
      </dsp:txXfrm>
    </dsp:sp>
    <dsp:sp modelId="{E20F49EA-A299-F44B-B237-6B92E96F19FC}">
      <dsp:nvSpPr>
        <dsp:cNvPr id="0" name=""/>
        <dsp:cNvSpPr/>
      </dsp:nvSpPr>
      <dsp:spPr>
        <a:xfrm>
          <a:off x="9220081" y="18207960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77310-CF7D-9247-997D-0F967BA458BF}">
      <dsp:nvSpPr>
        <dsp:cNvPr id="0" name=""/>
        <dsp:cNvSpPr/>
      </dsp:nvSpPr>
      <dsp:spPr>
        <a:xfrm>
          <a:off x="12395135" y="18729147"/>
          <a:ext cx="2535156" cy="2094455"/>
        </a:xfrm>
        <a:prstGeom prst="rect">
          <a:avLst/>
        </a:prstGeom>
        <a:solidFill>
          <a:schemeClr val="bg1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200" kern="1200" dirty="0"/>
            <a:t>AJK</a:t>
          </a:r>
        </a:p>
      </dsp:txBody>
      <dsp:txXfrm>
        <a:off x="12395135" y="18729147"/>
        <a:ext cx="2535156" cy="2094455"/>
      </dsp:txXfrm>
    </dsp:sp>
    <dsp:sp modelId="{D3DB74F9-8898-594A-BF36-550E11E93AF3}">
      <dsp:nvSpPr>
        <dsp:cNvPr id="0" name=""/>
        <dsp:cNvSpPr/>
      </dsp:nvSpPr>
      <dsp:spPr>
        <a:xfrm>
          <a:off x="9208030" y="22288896"/>
          <a:ext cx="3152591" cy="3152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CCB5A9-CE8C-4148-B96C-0358F36FAEF1}">
      <dsp:nvSpPr>
        <dsp:cNvPr id="0" name=""/>
        <dsp:cNvSpPr/>
      </dsp:nvSpPr>
      <dsp:spPr>
        <a:xfrm>
          <a:off x="11824240" y="22345737"/>
          <a:ext cx="4728887" cy="3152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11824240" y="22345737"/>
        <a:ext cx="4728887" cy="3152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5891626"/>
            <a:ext cx="18359596" cy="12533242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8908198"/>
            <a:ext cx="16199644" cy="8691601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7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6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974945"/>
            <a:ext cx="18629590" cy="14974888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4091502"/>
            <a:ext cx="18629590" cy="7874940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5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9583264"/>
            <a:ext cx="9179798" cy="228415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9583264"/>
            <a:ext cx="9179798" cy="228415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3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916661"/>
            <a:ext cx="18629590" cy="695828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8824938"/>
            <a:ext cx="9137610" cy="4324966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3149904"/>
            <a:ext cx="9137610" cy="193415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8824938"/>
            <a:ext cx="9182611" cy="4324966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3149904"/>
            <a:ext cx="9182611" cy="193415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6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9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399982"/>
            <a:ext cx="6966409" cy="839993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5183304"/>
            <a:ext cx="10934760" cy="25583147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0799922"/>
            <a:ext cx="6966409" cy="20008190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399982"/>
            <a:ext cx="6966409" cy="839993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5183304"/>
            <a:ext cx="10934760" cy="25583147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0799922"/>
            <a:ext cx="6966409" cy="20008190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0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6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916653"/>
            <a:ext cx="4657398" cy="3050811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916653"/>
            <a:ext cx="13702199" cy="3050811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5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916661"/>
            <a:ext cx="18629590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9583264"/>
            <a:ext cx="18629590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3366432"/>
            <a:ext cx="485989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91BBB-8B06-714F-B857-B39813F62426}" type="datetimeFigureOut">
              <a:rPr lang="en-US" smtClean="0"/>
              <a:t>4/3/21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3366432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3366432"/>
            <a:ext cx="485989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F09EB-BD9D-3C4A-A963-74A208B04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5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8000" r="-1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62A973A-0BD7-D542-B73B-18716E5415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450505"/>
              </p:ext>
            </p:extLst>
          </p:nvPr>
        </p:nvGraphicFramePr>
        <p:xfrm>
          <a:off x="4343108" y="6476857"/>
          <a:ext cx="16555149" cy="31300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E8B4F706-B15D-5340-B736-E85FA07852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01688" y="2355731"/>
            <a:ext cx="3555922" cy="3555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781549-2696-DB45-A936-4E28EF8CC2A2}"/>
              </a:ext>
            </a:extLst>
          </p:cNvPr>
          <p:cNvSpPr/>
          <p:nvPr/>
        </p:nvSpPr>
        <p:spPr>
          <a:xfrm>
            <a:off x="3052145" y="5911654"/>
            <a:ext cx="16065146" cy="5386088"/>
          </a:xfrm>
          <a:prstGeom prst="rect">
            <a:avLst/>
          </a:prstGeom>
          <a:noFill/>
        </p:spPr>
        <p:txBody>
          <a:bodyPr wrap="square" lIns="76198" tIns="38099" rIns="76198" bIns="38099">
            <a:spAutoFit/>
          </a:bodyPr>
          <a:lstStyle/>
          <a:p>
            <a:pPr algn="ctr"/>
            <a:r>
              <a:rPr lang="en-GB" sz="1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98500">
                    <a:schemeClr val="tx1">
                      <a:alpha val="92000"/>
                    </a:schemeClr>
                  </a:glow>
                </a:effectLst>
              </a:rPr>
              <a:t>CARTA ORGANISASI</a:t>
            </a:r>
            <a:br>
              <a:rPr lang="en-GB" sz="1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98500">
                    <a:schemeClr val="tx1">
                      <a:alpha val="92000"/>
                    </a:schemeClr>
                  </a:glow>
                </a:effectLst>
              </a:rPr>
            </a:br>
            <a:r>
              <a:rPr lang="en-GB" sz="1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98500">
                    <a:schemeClr val="tx1">
                      <a:alpha val="92000"/>
                    </a:schemeClr>
                  </a:glow>
                </a:effectLst>
              </a:rPr>
              <a:t>PPDA</a:t>
            </a:r>
            <a:br>
              <a:rPr lang="en-GB" sz="1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98500">
                    <a:schemeClr val="tx1">
                      <a:alpha val="92000"/>
                    </a:schemeClr>
                  </a:glow>
                </a:effectLst>
              </a:rPr>
            </a:br>
            <a:r>
              <a:rPr lang="en-GB" sz="1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98500">
                    <a:schemeClr val="tx1">
                      <a:alpha val="92000"/>
                    </a:schemeClr>
                  </a:glow>
                </a:effectLst>
              </a:rPr>
              <a:t>NAMA SEKOLAH</a:t>
            </a:r>
          </a:p>
        </p:txBody>
      </p:sp>
    </p:spTree>
    <p:extLst>
      <p:ext uri="{BB962C8B-B14F-4D97-AF65-F5344CB8AC3E}">
        <p14:creationId xmlns:p14="http://schemas.microsoft.com/office/powerpoint/2010/main" val="2455807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14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MSO1410</dc:creator>
  <cp:lastModifiedBy>MSO1410</cp:lastModifiedBy>
  <cp:revision>6</cp:revision>
  <dcterms:created xsi:type="dcterms:W3CDTF">2021-03-31T15:00:49Z</dcterms:created>
  <dcterms:modified xsi:type="dcterms:W3CDTF">2021-04-03T08:03:26Z</dcterms:modified>
</cp:coreProperties>
</file>