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handoutMasterIdLst>
    <p:handoutMasterId r:id="rId5"/>
  </p:handoutMasterIdLst>
  <p:sldIdLst>
    <p:sldId id="278" r:id="rId2"/>
    <p:sldId id="279" r:id="rId3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03" userDrawn="1">
          <p15:clr>
            <a:srgbClr val="A4A3A4"/>
          </p15:clr>
        </p15:guide>
        <p15:guide id="2" pos="21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479" autoAdjust="0"/>
    <p:restoredTop sz="94660"/>
  </p:normalViewPr>
  <p:slideViewPr>
    <p:cSldViewPr snapToGrid="0">
      <p:cViewPr varScale="1">
        <p:scale>
          <a:sx n="55" d="100"/>
          <a:sy n="55" d="100"/>
        </p:scale>
        <p:origin x="2598" y="90"/>
      </p:cViewPr>
      <p:guideLst>
        <p:guide orient="horz" pos="2903"/>
        <p:guide pos="21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A0CE14-9C65-4469-91A8-FC13798B9E32}" type="datetimeFigureOut">
              <a:rPr lang="en-MY" smtClean="0"/>
              <a:t>6/4/2021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DC47D3-20D1-48D9-BF17-2B49342B186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5819315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3-12T02:53:04.612"/>
    </inkml:context>
    <inkml:brush xml:id="br0">
      <inkml:brushProperty name="width" value="0.1" units="cm"/>
      <inkml:brushProperty name="height" value="0.1" units="cm"/>
      <inkml:brushProperty name="color" value="#FFC114"/>
      <inkml:brushProperty name="ignorePressure" value="1"/>
    </inkml:brush>
  </inkml:definitions>
  <inkml:trace contextRef="#ctx0" brushRef="#br0">0 0,'0'0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3-12T02:54:24.660"/>
    </inkml:context>
    <inkml:brush xml:id="br0">
      <inkml:brushProperty name="width" value="0.1" units="cm"/>
      <inkml:brushProperty name="height" value="0.1" units="cm"/>
      <inkml:brushProperty name="color" value="#FFC114"/>
      <inkml:brushProperty name="ignorePressure" value="1"/>
    </inkml:brush>
  </inkml:definitions>
  <inkml:trace contextRef="#ctx0" brushRef="#br0">1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3-12T03:37:41.150"/>
    </inkml:context>
    <inkml:brush xml:id="br0">
      <inkml:brushProperty name="width" value="0.1" units="cm"/>
      <inkml:brushProperty name="height" value="0.2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3-12T03:37:42.717"/>
    </inkml:context>
    <inkml:brush xml:id="br0">
      <inkml:brushProperty name="width" value="0.1" units="cm"/>
      <inkml:brushProperty name="height" value="0.2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0 151,'7'0,"8"0,1-7,5-1,-2-6,3-1,-3-3,2 0,3 4,-2-2,2 1,2 4,4 3,2 4,-3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3-12T03:37:43.627"/>
    </inkml:context>
    <inkml:brush xml:id="br0">
      <inkml:brushProperty name="width" value="0.1" units="cm"/>
      <inkml:brushProperty name="height" value="0.2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0,'6'0,"9"0,7 0,8 0,3 0,4 0,0 0,2 0,-7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3-12T03:37:44.556"/>
    </inkml:context>
    <inkml:brush xml:id="br0">
      <inkml:brushProperty name="width" value="0.1" units="cm"/>
      <inkml:brushProperty name="height" value="0.2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39,'6'0,"15"0,16 0,15 0,10-6,2-3,-4 1,-7 2,-5 1,-5 2,-3 2,-3 0,-1 1,0 0,-6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3-12T03:37:45.568"/>
    </inkml:context>
    <inkml:brush xml:id="br0">
      <inkml:brushProperty name="width" value="0.1" units="cm"/>
      <inkml:brushProperty name="height" value="0.2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883 124,'-76'1,"-6"0,-1-2,1-5,1-2,-13-7,-11-6,-144-41,219 50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3-12T03:48:44.873"/>
    </inkml:context>
    <inkml:brush xml:id="br0">
      <inkml:brushProperty name="width" value="0.1" units="cm"/>
      <inkml:brushProperty name="height" value="0.1" units="cm"/>
      <inkml:brushProperty name="ignorePressure" value="1"/>
    </inkml:brush>
  </inkml:definitions>
  <inkml:trace contextRef="#ctx0" brushRef="#br0">0 1,'0'0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3-12T03:48:55.248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3-12T02:53:04.612"/>
    </inkml:context>
    <inkml:brush xml:id="br0">
      <inkml:brushProperty name="width" value="0.1" units="cm"/>
      <inkml:brushProperty name="height" value="0.1" units="cm"/>
      <inkml:brushProperty name="color" value="#FFC114"/>
      <inkml:brushProperty name="ignorePressure" value="1"/>
    </inkml:brush>
  </inkml:definitions>
  <inkml:trace contextRef="#ctx0" brushRef="#br0">0 0,'0'0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3-12T02:54:24.660"/>
    </inkml:context>
    <inkml:brush xml:id="br0">
      <inkml:brushProperty name="width" value="0.1" units="cm"/>
      <inkml:brushProperty name="height" value="0.1" units="cm"/>
      <inkml:brushProperty name="color" value="#FFC114"/>
      <inkml:brushProperty name="ignorePressure" value="1"/>
    </inkml:brush>
  </inkml:definitions>
  <inkml:trace contextRef="#ctx0" brushRef="#br0">1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3-12T03:37:41.150"/>
    </inkml:context>
    <inkml:brush xml:id="br0">
      <inkml:brushProperty name="width" value="0.1" units="cm"/>
      <inkml:brushProperty name="height" value="0.2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3-12T03:37:42.717"/>
    </inkml:context>
    <inkml:brush xml:id="br0">
      <inkml:brushProperty name="width" value="0.1" units="cm"/>
      <inkml:brushProperty name="height" value="0.2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0 151,'7'0,"8"0,1-7,5-1,-2-6,3-1,-3-3,2 0,3 4,-2-2,2 1,2 4,4 3,2 4,-3 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3-12T03:37:43.627"/>
    </inkml:context>
    <inkml:brush xml:id="br0">
      <inkml:brushProperty name="width" value="0.1" units="cm"/>
      <inkml:brushProperty name="height" value="0.2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0,'6'0,"9"0,7 0,8 0,3 0,4 0,0 0,2 0,-7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3-12T03:37:44.556"/>
    </inkml:context>
    <inkml:brush xml:id="br0">
      <inkml:brushProperty name="width" value="0.1" units="cm"/>
      <inkml:brushProperty name="height" value="0.2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39,'6'0,"15"0,16 0,15 0,10-6,2-3,-4 1,-7 2,-5 1,-5 2,-3 2,-3 0,-1 1,0 0,-6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3-12T03:37:45.568"/>
    </inkml:context>
    <inkml:brush xml:id="br0">
      <inkml:brushProperty name="width" value="0.1" units="cm"/>
      <inkml:brushProperty name="height" value="0.2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883 124,'-76'1,"-6"0,-1-2,1-5,1-2,-13-7,-11-6,-144-41,219 50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3-12T03:48:44.873"/>
    </inkml:context>
    <inkml:brush xml:id="br0">
      <inkml:brushProperty name="width" value="0.1" units="cm"/>
      <inkml:brushProperty name="height" value="0.1" units="cm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3-12T03:48:55.248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28239-5C72-4921-AC22-6C0BB23953CE}" type="datetimeFigureOut">
              <a:rPr lang="en-ID" smtClean="0"/>
              <a:t>06/04/2021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512C12-7DDC-464E-B4C5-4DF15DC372C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656999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E9F9D-2144-4154-8E38-41CDCF0C4C91}" type="datetime1">
              <a:rPr lang="en-ID" smtClean="0"/>
              <a:t>06/04/2021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Awesome Adventure of Mariam &amp; David Mazes Challenge (Stage 4) Stationery</a:t>
            </a:r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71E3E-A4A9-42DD-9EC6-F1A4B1D56C1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6075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5FEF1-8EFC-4A93-8262-9FBEB8E93B67}" type="datetime1">
              <a:rPr lang="en-ID" smtClean="0"/>
              <a:t>06/04/2021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Awesome Adventure of Mariam &amp; David Mazes Challenge (Stage 4) Stationery</a:t>
            </a:r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71E3E-A4A9-42DD-9EC6-F1A4B1D56C1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71039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7D33-C18E-4CA0-BD99-41AC6C8C356D}" type="datetime1">
              <a:rPr lang="en-ID" smtClean="0"/>
              <a:t>06/04/2021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Awesome Adventure of Mariam &amp; David Mazes Challenge (Stage 4) Stationery</a:t>
            </a:r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71E3E-A4A9-42DD-9EC6-F1A4B1D56C1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34372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02EE8-9445-4F54-8321-D073E2F02845}" type="datetime1">
              <a:rPr lang="en-ID" smtClean="0"/>
              <a:t>06/04/2021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Awesome Adventure of Mariam &amp; David Mazes Challenge (Stage 4) Stationery</a:t>
            </a:r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71E3E-A4A9-42DD-9EC6-F1A4B1D56C1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94453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C6D4F-6AAB-4ED6-AD93-F76E591AA6B9}" type="datetime1">
              <a:rPr lang="en-ID" smtClean="0"/>
              <a:t>06/04/2021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Awesome Adventure of Mariam &amp; David Mazes Challenge (Stage 4) Stationery</a:t>
            </a:r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71E3E-A4A9-42DD-9EC6-F1A4B1D56C1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23037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5A669-9C26-40A5-9CF9-838CB6144CC1}" type="datetime1">
              <a:rPr lang="en-ID" smtClean="0"/>
              <a:t>06/04/2021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Awesome Adventure of Mariam &amp; David Mazes Challenge (Stage 4) Stationery</a:t>
            </a:r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71E3E-A4A9-42DD-9EC6-F1A4B1D56C1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67045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65620-0270-4503-BCB4-56FEF8AA0451}" type="datetime1">
              <a:rPr lang="en-ID" smtClean="0"/>
              <a:t>06/04/2021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Awesome Adventure of Mariam &amp; David Mazes Challenge (Stage 4) Stationery</a:t>
            </a:r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71E3E-A4A9-42DD-9EC6-F1A4B1D56C1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20145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AC653-5086-4397-ABC6-175CDBDF4711}" type="datetime1">
              <a:rPr lang="en-ID" smtClean="0"/>
              <a:t>06/04/2021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Awesome Adventure of Mariam &amp; David Mazes Challenge (Stage 4) Stationery</a:t>
            </a:r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71E3E-A4A9-42DD-9EC6-F1A4B1D56C1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85927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3547A-380F-4863-B485-0C7BA9A210EA}" type="datetime1">
              <a:rPr lang="en-ID" smtClean="0"/>
              <a:t>06/04/2021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Awesome Adventure of Mariam &amp; David Mazes Challenge (Stage 4) Stationery</a:t>
            </a:r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71E3E-A4A9-42DD-9EC6-F1A4B1D56C1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47544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F7D8-6E9B-41CC-A294-1D04CCCB48D6}" type="datetime1">
              <a:rPr lang="en-ID" smtClean="0"/>
              <a:t>06/04/2021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Awesome Adventure of Mariam &amp; David Mazes Challenge (Stage 4) Stationery</a:t>
            </a:r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71E3E-A4A9-42DD-9EC6-F1A4B1D56C1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20589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12565-5318-4669-B13F-8143A339E916}" type="datetime1">
              <a:rPr lang="en-ID" smtClean="0"/>
              <a:t>06/04/2021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Awesome Adventure of Mariam &amp; David Mazes Challenge (Stage 4) Stationery</a:t>
            </a:r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71E3E-A4A9-42DD-9EC6-F1A4B1D56C1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22001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353B3E-3B13-425B-BACE-7E7EF4065110}" type="datetime1">
              <a:rPr lang="en-ID" smtClean="0"/>
              <a:t>06/04/2021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Awesome Adventure of Mariam &amp; David Mazes Challenge (Stage 4) Stationery</a:t>
            </a:r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71E3E-A4A9-42DD-9EC6-F1A4B1D56C1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54975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customXml" Target="../ink/ink6.xml"/><Relationship Id="rId18" Type="http://schemas.openxmlformats.org/officeDocument/2006/relationships/customXml" Target="../ink/ink8.xml"/><Relationship Id="rId26" Type="http://schemas.openxmlformats.org/officeDocument/2006/relationships/image" Target="../media/image6.png"/><Relationship Id="rId3" Type="http://schemas.openxmlformats.org/officeDocument/2006/relationships/customXml" Target="../ink/ink1.xml"/><Relationship Id="rId21" Type="http://schemas.openxmlformats.org/officeDocument/2006/relationships/image" Target="../media/image21.png"/><Relationship Id="rId7" Type="http://schemas.openxmlformats.org/officeDocument/2006/relationships/customXml" Target="../ink/ink3.xml"/><Relationship Id="rId12" Type="http://schemas.openxmlformats.org/officeDocument/2006/relationships/image" Target="../media/image15.png"/><Relationship Id="rId17" Type="http://schemas.openxmlformats.org/officeDocument/2006/relationships/image" Target="../media/image3.png"/><Relationship Id="rId25" Type="http://schemas.microsoft.com/office/2007/relationships/hdphoto" Target="../media/hdphoto2.wdp"/><Relationship Id="rId2" Type="http://schemas.openxmlformats.org/officeDocument/2006/relationships/image" Target="../media/image1.png"/><Relationship Id="rId16" Type="http://schemas.openxmlformats.org/officeDocument/2006/relationships/image" Target="../media/image17.png"/><Relationship Id="rId20" Type="http://schemas.openxmlformats.org/officeDocument/2006/relationships/customXml" Target="../ink/ink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customXml" Target="../ink/ink5.xml"/><Relationship Id="rId24" Type="http://schemas.openxmlformats.org/officeDocument/2006/relationships/image" Target="../media/image5.png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23" Type="http://schemas.microsoft.com/office/2007/relationships/hdphoto" Target="../media/hdphoto1.wdp"/><Relationship Id="rId10" Type="http://schemas.openxmlformats.org/officeDocument/2006/relationships/image" Target="../media/image14.png"/><Relationship Id="rId19" Type="http://schemas.openxmlformats.org/officeDocument/2006/relationships/image" Target="../media/image20.png"/><Relationship Id="rId4" Type="http://schemas.openxmlformats.org/officeDocument/2006/relationships/image" Target="../media/image7.png"/><Relationship Id="rId9" Type="http://schemas.openxmlformats.org/officeDocument/2006/relationships/customXml" Target="../ink/ink4.xml"/><Relationship Id="rId14" Type="http://schemas.openxmlformats.org/officeDocument/2006/relationships/image" Target="../media/image16.png"/><Relationship Id="rId22" Type="http://schemas.openxmlformats.org/officeDocument/2006/relationships/image" Target="../media/image4.png"/><Relationship Id="rId27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customXml" Target="../ink/ink15.xml"/><Relationship Id="rId18" Type="http://schemas.openxmlformats.org/officeDocument/2006/relationships/customXml" Target="../ink/ink17.xml"/><Relationship Id="rId26" Type="http://schemas.openxmlformats.org/officeDocument/2006/relationships/image" Target="../media/image8.png"/><Relationship Id="rId3" Type="http://schemas.openxmlformats.org/officeDocument/2006/relationships/customXml" Target="../ink/ink10.xml"/><Relationship Id="rId21" Type="http://schemas.openxmlformats.org/officeDocument/2006/relationships/image" Target="../media/image21.png"/><Relationship Id="rId7" Type="http://schemas.openxmlformats.org/officeDocument/2006/relationships/customXml" Target="../ink/ink12.xml"/><Relationship Id="rId12" Type="http://schemas.openxmlformats.org/officeDocument/2006/relationships/image" Target="../media/image15.png"/><Relationship Id="rId17" Type="http://schemas.openxmlformats.org/officeDocument/2006/relationships/image" Target="../media/image3.png"/><Relationship Id="rId25" Type="http://schemas.openxmlformats.org/officeDocument/2006/relationships/image" Target="../media/image6.png"/><Relationship Id="rId2" Type="http://schemas.openxmlformats.org/officeDocument/2006/relationships/image" Target="../media/image9.png"/><Relationship Id="rId16" Type="http://schemas.openxmlformats.org/officeDocument/2006/relationships/image" Target="../media/image17.png"/><Relationship Id="rId20" Type="http://schemas.openxmlformats.org/officeDocument/2006/relationships/customXml" Target="../ink/ink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customXml" Target="../ink/ink14.xml"/><Relationship Id="rId24" Type="http://schemas.microsoft.com/office/2007/relationships/hdphoto" Target="../media/hdphoto3.wdp"/><Relationship Id="rId5" Type="http://schemas.openxmlformats.org/officeDocument/2006/relationships/customXml" Target="../ink/ink11.xml"/><Relationship Id="rId15" Type="http://schemas.openxmlformats.org/officeDocument/2006/relationships/customXml" Target="../ink/ink16.xml"/><Relationship Id="rId23" Type="http://schemas.openxmlformats.org/officeDocument/2006/relationships/image" Target="../media/image11.png"/><Relationship Id="rId10" Type="http://schemas.openxmlformats.org/officeDocument/2006/relationships/image" Target="../media/image14.png"/><Relationship Id="rId19" Type="http://schemas.openxmlformats.org/officeDocument/2006/relationships/image" Target="../media/image20.png"/><Relationship Id="rId4" Type="http://schemas.openxmlformats.org/officeDocument/2006/relationships/image" Target="../media/image7.png"/><Relationship Id="rId9" Type="http://schemas.openxmlformats.org/officeDocument/2006/relationships/customXml" Target="../ink/ink13.xml"/><Relationship Id="rId14" Type="http://schemas.openxmlformats.org/officeDocument/2006/relationships/image" Target="../media/image16.png"/><Relationship Id="rId2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1DB83F7-DCAC-4F95-A40E-AE4A82062C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748" y="2682392"/>
            <a:ext cx="4800989" cy="476619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29" name="Ink 228">
                <a:extLst>
                  <a:ext uri="{FF2B5EF4-FFF2-40B4-BE49-F238E27FC236}">
                    <a16:creationId xmlns:a16="http://schemas.microsoft.com/office/drawing/2014/main" id="{553FD08E-FD58-4244-85EF-D6E155C1A958}"/>
                  </a:ext>
                </a:extLst>
              </p14:cNvPr>
              <p14:cNvContentPartPr/>
              <p14:nvPr/>
            </p14:nvContentPartPr>
            <p14:xfrm>
              <a:off x="1443733" y="6833728"/>
              <a:ext cx="360" cy="360"/>
            </p14:xfrm>
          </p:contentPart>
        </mc:Choice>
        <mc:Fallback xmlns="">
          <p:pic>
            <p:nvPicPr>
              <p:cNvPr id="229" name="Ink 228">
                <a:extLst>
                  <a:ext uri="{FF2B5EF4-FFF2-40B4-BE49-F238E27FC236}">
                    <a16:creationId xmlns:a16="http://schemas.microsoft.com/office/drawing/2014/main" id="{553FD08E-FD58-4244-85EF-D6E155C1A95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25733" y="6815728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30" name="Ink 229">
                <a:extLst>
                  <a:ext uri="{FF2B5EF4-FFF2-40B4-BE49-F238E27FC236}">
                    <a16:creationId xmlns:a16="http://schemas.microsoft.com/office/drawing/2014/main" id="{5A8D69AB-9294-45B9-BD18-83AF97AF4FF1}"/>
                  </a:ext>
                </a:extLst>
              </p14:cNvPr>
              <p14:cNvContentPartPr/>
              <p14:nvPr/>
            </p14:nvContentPartPr>
            <p14:xfrm>
              <a:off x="10366333" y="1077632"/>
              <a:ext cx="360" cy="360"/>
            </p14:xfrm>
          </p:contentPart>
        </mc:Choice>
        <mc:Fallback xmlns="">
          <p:pic>
            <p:nvPicPr>
              <p:cNvPr id="230" name="Ink 229">
                <a:extLst>
                  <a:ext uri="{FF2B5EF4-FFF2-40B4-BE49-F238E27FC236}">
                    <a16:creationId xmlns:a16="http://schemas.microsoft.com/office/drawing/2014/main" id="{5A8D69AB-9294-45B9-BD18-83AF97AF4FF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348693" y="1059992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232" name="Picture 231">
            <a:extLst>
              <a:ext uri="{FF2B5EF4-FFF2-40B4-BE49-F238E27FC236}">
                <a16:creationId xmlns:a16="http://schemas.microsoft.com/office/drawing/2014/main" id="{941714E9-0E2D-4914-9347-79F52AC983A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8789">
            <a:off x="1798170" y="340989"/>
            <a:ext cx="382954" cy="42716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83" name="Ink 382">
                <a:extLst>
                  <a:ext uri="{FF2B5EF4-FFF2-40B4-BE49-F238E27FC236}">
                    <a16:creationId xmlns:a16="http://schemas.microsoft.com/office/drawing/2014/main" id="{009AF2CC-E523-47D9-AA6F-50E4B590EE38}"/>
                  </a:ext>
                </a:extLst>
              </p14:cNvPr>
              <p14:cNvContentPartPr/>
              <p14:nvPr/>
            </p14:nvContentPartPr>
            <p14:xfrm>
              <a:off x="5234301" y="7950470"/>
              <a:ext cx="360" cy="360"/>
            </p14:xfrm>
          </p:contentPart>
        </mc:Choice>
        <mc:Fallback xmlns="">
          <p:pic>
            <p:nvPicPr>
              <p:cNvPr id="383" name="Ink 382">
                <a:extLst>
                  <a:ext uri="{FF2B5EF4-FFF2-40B4-BE49-F238E27FC236}">
                    <a16:creationId xmlns:a16="http://schemas.microsoft.com/office/drawing/2014/main" id="{009AF2CC-E523-47D9-AA6F-50E4B590EE3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216301" y="7914470"/>
                <a:ext cx="36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84" name="Ink 383">
                <a:extLst>
                  <a:ext uri="{FF2B5EF4-FFF2-40B4-BE49-F238E27FC236}">
                    <a16:creationId xmlns:a16="http://schemas.microsoft.com/office/drawing/2014/main" id="{F87726D7-9E64-4DF2-92C5-DF5A16A01D7E}"/>
                  </a:ext>
                </a:extLst>
              </p14:cNvPr>
              <p14:cNvContentPartPr/>
              <p14:nvPr/>
            </p14:nvContentPartPr>
            <p14:xfrm>
              <a:off x="5260581" y="7883510"/>
              <a:ext cx="117720" cy="54720"/>
            </p14:xfrm>
          </p:contentPart>
        </mc:Choice>
        <mc:Fallback xmlns="">
          <p:pic>
            <p:nvPicPr>
              <p:cNvPr id="384" name="Ink 383">
                <a:extLst>
                  <a:ext uri="{FF2B5EF4-FFF2-40B4-BE49-F238E27FC236}">
                    <a16:creationId xmlns:a16="http://schemas.microsoft.com/office/drawing/2014/main" id="{F87726D7-9E64-4DF2-92C5-DF5A16A01D7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242581" y="7847510"/>
                <a:ext cx="153360" cy="12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85" name="Ink 384">
                <a:extLst>
                  <a:ext uri="{FF2B5EF4-FFF2-40B4-BE49-F238E27FC236}">
                    <a16:creationId xmlns:a16="http://schemas.microsoft.com/office/drawing/2014/main" id="{6373EB8F-4E13-4A02-A17A-0C13FF48AAC9}"/>
                  </a:ext>
                </a:extLst>
              </p14:cNvPr>
              <p14:cNvContentPartPr/>
              <p14:nvPr/>
            </p14:nvContentPartPr>
            <p14:xfrm>
              <a:off x="5340141" y="7897910"/>
              <a:ext cx="90720" cy="360"/>
            </p14:xfrm>
          </p:contentPart>
        </mc:Choice>
        <mc:Fallback xmlns="">
          <p:pic>
            <p:nvPicPr>
              <p:cNvPr id="385" name="Ink 384">
                <a:extLst>
                  <a:ext uri="{FF2B5EF4-FFF2-40B4-BE49-F238E27FC236}">
                    <a16:creationId xmlns:a16="http://schemas.microsoft.com/office/drawing/2014/main" id="{6373EB8F-4E13-4A02-A17A-0C13FF48AAC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322501" y="7861910"/>
                <a:ext cx="12636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86" name="Ink 385">
                <a:extLst>
                  <a:ext uri="{FF2B5EF4-FFF2-40B4-BE49-F238E27FC236}">
                    <a16:creationId xmlns:a16="http://schemas.microsoft.com/office/drawing/2014/main" id="{9A25B3B9-597C-423A-ADEE-53A1F437EDFD}"/>
                  </a:ext>
                </a:extLst>
              </p14:cNvPr>
              <p14:cNvContentPartPr/>
              <p14:nvPr/>
            </p14:nvContentPartPr>
            <p14:xfrm>
              <a:off x="5273901" y="7883870"/>
              <a:ext cx="225360" cy="14400"/>
            </p14:xfrm>
          </p:contentPart>
        </mc:Choice>
        <mc:Fallback xmlns="">
          <p:pic>
            <p:nvPicPr>
              <p:cNvPr id="386" name="Ink 385">
                <a:extLst>
                  <a:ext uri="{FF2B5EF4-FFF2-40B4-BE49-F238E27FC236}">
                    <a16:creationId xmlns:a16="http://schemas.microsoft.com/office/drawing/2014/main" id="{9A25B3B9-597C-423A-ADEE-53A1F437EDFD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256261" y="7847870"/>
                <a:ext cx="261000" cy="8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87" name="Ink 386">
                <a:extLst>
                  <a:ext uri="{FF2B5EF4-FFF2-40B4-BE49-F238E27FC236}">
                    <a16:creationId xmlns:a16="http://schemas.microsoft.com/office/drawing/2014/main" id="{04B295AB-9286-4477-A5AF-AD26C800D32D}"/>
                  </a:ext>
                </a:extLst>
              </p14:cNvPr>
              <p14:cNvContentPartPr/>
              <p14:nvPr/>
            </p14:nvContentPartPr>
            <p14:xfrm>
              <a:off x="5473341" y="8025350"/>
              <a:ext cx="317880" cy="45360"/>
            </p14:xfrm>
          </p:contentPart>
        </mc:Choice>
        <mc:Fallback xmlns="">
          <p:pic>
            <p:nvPicPr>
              <p:cNvPr id="387" name="Ink 386">
                <a:extLst>
                  <a:ext uri="{FF2B5EF4-FFF2-40B4-BE49-F238E27FC236}">
                    <a16:creationId xmlns:a16="http://schemas.microsoft.com/office/drawing/2014/main" id="{04B295AB-9286-4477-A5AF-AD26C800D32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455701" y="7989710"/>
                <a:ext cx="353520" cy="117000"/>
              </a:xfrm>
              <a:prstGeom prst="rect">
                <a:avLst/>
              </a:prstGeom>
            </p:spPr>
          </p:pic>
        </mc:Fallback>
      </mc:AlternateContent>
      <p:pic>
        <p:nvPicPr>
          <p:cNvPr id="437" name="Picture 436">
            <a:extLst>
              <a:ext uri="{FF2B5EF4-FFF2-40B4-BE49-F238E27FC236}">
                <a16:creationId xmlns:a16="http://schemas.microsoft.com/office/drawing/2014/main" id="{ABDE269E-4E55-4F03-98EC-B187AFD8D099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58" y="2790676"/>
            <a:ext cx="704537" cy="59709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39" name="Ink 438">
                <a:extLst>
                  <a:ext uri="{FF2B5EF4-FFF2-40B4-BE49-F238E27FC236}">
                    <a16:creationId xmlns:a16="http://schemas.microsoft.com/office/drawing/2014/main" id="{C1245104-38C7-48AC-8828-8F4F9C57A992}"/>
                  </a:ext>
                </a:extLst>
              </p14:cNvPr>
              <p14:cNvContentPartPr/>
              <p14:nvPr/>
            </p14:nvContentPartPr>
            <p14:xfrm>
              <a:off x="938984" y="2705134"/>
              <a:ext cx="360" cy="360"/>
            </p14:xfrm>
          </p:contentPart>
        </mc:Choice>
        <mc:Fallback xmlns="">
          <p:pic>
            <p:nvPicPr>
              <p:cNvPr id="439" name="Ink 438">
                <a:extLst>
                  <a:ext uri="{FF2B5EF4-FFF2-40B4-BE49-F238E27FC236}">
                    <a16:creationId xmlns:a16="http://schemas.microsoft.com/office/drawing/2014/main" id="{C1245104-38C7-48AC-8828-8F4F9C57A99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20984" y="2687494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42" name="Ink 441">
                <a:extLst>
                  <a:ext uri="{FF2B5EF4-FFF2-40B4-BE49-F238E27FC236}">
                    <a16:creationId xmlns:a16="http://schemas.microsoft.com/office/drawing/2014/main" id="{F5762448-B426-430B-935A-4F814127F54A}"/>
                  </a:ext>
                </a:extLst>
              </p14:cNvPr>
              <p14:cNvContentPartPr/>
              <p14:nvPr/>
            </p14:nvContentPartPr>
            <p14:xfrm>
              <a:off x="964544" y="2554654"/>
              <a:ext cx="360" cy="360"/>
            </p14:xfrm>
          </p:contentPart>
        </mc:Choice>
        <mc:Fallback xmlns="">
          <p:pic>
            <p:nvPicPr>
              <p:cNvPr id="442" name="Ink 441">
                <a:extLst>
                  <a:ext uri="{FF2B5EF4-FFF2-40B4-BE49-F238E27FC236}">
                    <a16:creationId xmlns:a16="http://schemas.microsoft.com/office/drawing/2014/main" id="{F5762448-B426-430B-935A-4F814127F54A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28544" y="2519014"/>
                <a:ext cx="72000" cy="720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07FFDBF3-FD68-4C81-B134-83A3A12AC414}"/>
              </a:ext>
            </a:extLst>
          </p:cNvPr>
          <p:cNvPicPr>
            <a:picLocks noChangeAspect="1"/>
          </p:cNvPicPr>
          <p:nvPr/>
        </p:nvPicPr>
        <p:blipFill>
          <a:blip r:embed="rId22" cstate="hq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4120" b="94195" l="5902" r="91475">
                        <a14:foregroundMark x1="22295" y1="5618" x2="24262" y2="18539"/>
                        <a14:foregroundMark x1="40000" y1="29588" x2="32787" y2="19288"/>
                        <a14:foregroundMark x1="16066" y1="9925" x2="32459" y2="9925"/>
                        <a14:foregroundMark x1="32459" y1="9925" x2="32787" y2="10112"/>
                        <a14:foregroundMark x1="20984" y1="6929" x2="14754" y2="12172"/>
                        <a14:foregroundMark x1="26230" y1="22846" x2="43607" y2="26779"/>
                        <a14:foregroundMark x1="43607" y1="26779" x2="45574" y2="28464"/>
                        <a14:foregroundMark x1="26230" y1="80337" x2="5902" y2="64232"/>
                        <a14:foregroundMark x1="30820" y1="38015" x2="38689" y2="20974"/>
                        <a14:foregroundMark x1="78689" y1="58427" x2="92131" y2="64981"/>
                        <a14:foregroundMark x1="77377" y1="85393" x2="64262" y2="91573"/>
                        <a14:foregroundMark x1="64262" y1="91573" x2="47869" y2="94195"/>
                        <a14:foregroundMark x1="47869" y1="94195" x2="42295" y2="92697"/>
                        <a14:foregroundMark x1="44918" y1="76779" x2="50820" y2="64981"/>
                        <a14:foregroundMark x1="50820" y1="64981" x2="56393" y2="61236"/>
                        <a14:foregroundMark x1="64262" y1="76404" x2="32459" y2="68352"/>
                        <a14:foregroundMark x1="32459" y1="68352" x2="32459" y2="68352"/>
                        <a14:foregroundMark x1="38361" y1="82397" x2="40328" y2="71161"/>
                        <a14:foregroundMark x1="40328" y1="71161" x2="46557" y2="62734"/>
                        <a14:foregroundMark x1="46557" y1="62734" x2="48852" y2="61049"/>
                        <a14:foregroundMark x1="43934" y1="33708" x2="36721" y2="25468"/>
                        <a14:foregroundMark x1="36721" y1="25468" x2="33115" y2="24345"/>
                        <a14:foregroundMark x1="66885" y1="36330" x2="23934" y2="16854"/>
                        <a14:foregroundMark x1="23934" y1="16854" x2="23279" y2="11423"/>
                        <a14:foregroundMark x1="13443" y1="30524" x2="15738" y2="19101"/>
                        <a14:foregroundMark x1="22623" y1="11985" x2="15082" y2="6180"/>
                        <a14:foregroundMark x1="30492" y1="13296" x2="30492" y2="8052"/>
                        <a14:foregroundMark x1="26230" y1="6180" x2="24262" y2="4120"/>
                        <a14:foregroundMark x1="73115" y1="41948" x2="66230" y2="33708"/>
                        <a14:foregroundMark x1="66230" y1="33708" x2="57377" y2="29401"/>
                        <a14:foregroundMark x1="14098" y1="30524" x2="13770" y2="205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9005" flipH="1">
            <a:off x="996884" y="7301178"/>
            <a:ext cx="834788" cy="1322942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9582B8B-3B26-450F-9E98-71585D330003}"/>
              </a:ext>
            </a:extLst>
          </p:cNvPr>
          <p:cNvPicPr>
            <a:picLocks noChangeAspect="1"/>
          </p:cNvPicPr>
          <p:nvPr/>
        </p:nvPicPr>
        <p:blipFill>
          <a:blip r:embed="rId24" cstate="hq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4375" b="95521" l="8604" r="95130">
                        <a14:foregroundMark x1="30032" y1="10938" x2="28571" y2="28750"/>
                        <a14:foregroundMark x1="28571" y1="28750" x2="28571" y2="28854"/>
                        <a14:foregroundMark x1="48864" y1="40313" x2="53409" y2="37500"/>
                        <a14:foregroundMark x1="74188" y1="38229" x2="84903" y2="36250"/>
                        <a14:foregroundMark x1="86851" y1="26563" x2="83766" y2="20104"/>
                        <a14:foregroundMark x1="83766" y1="20104" x2="55682" y2="11146"/>
                        <a14:foregroundMark x1="55682" y1="11146" x2="43994" y2="10000"/>
                        <a14:foregroundMark x1="43994" y1="10000" x2="40260" y2="11250"/>
                        <a14:foregroundMark x1="8604" y1="18333" x2="33604" y2="15000"/>
                        <a14:foregroundMark x1="48052" y1="6979" x2="48701" y2="20729"/>
                        <a14:foregroundMark x1="57305" y1="4583" x2="54708" y2="8333"/>
                        <a14:foregroundMark x1="95292" y1="26250" x2="84253" y2="28646"/>
                        <a14:foregroundMark x1="32630" y1="43333" x2="38149" y2="37292"/>
                        <a14:foregroundMark x1="38149" y1="37292" x2="38312" y2="37188"/>
                        <a14:foregroundMark x1="42370" y1="95521" x2="46591" y2="913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418" y="1111341"/>
            <a:ext cx="1157260" cy="18035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F877D1-0B86-4876-B4A4-11C44973D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023" y="259028"/>
            <a:ext cx="5915025" cy="1767417"/>
          </a:xfrm>
        </p:spPr>
        <p:txBody>
          <a:bodyPr>
            <a:normAutofit/>
          </a:bodyPr>
          <a:lstStyle/>
          <a:p>
            <a:pPr algn="ctr" defTabSz="715963"/>
            <a:r>
              <a:rPr lang="en-US" sz="4000" b="1" dirty="0">
                <a:solidFill>
                  <a:srgbClr val="7030A0"/>
                </a:solidFill>
                <a:latin typeface="FFF Tusj" panose="02040802050405020203" pitchFamily="18" charset="0"/>
              </a:rPr>
              <a:t>Help Mariam to find           her </a:t>
            </a:r>
            <a:r>
              <a:rPr lang="en-US" sz="3200" b="1" dirty="0">
                <a:latin typeface="FFF Tusj" panose="02040802050405020203" pitchFamily="18" charset="0"/>
              </a:rPr>
              <a:t>Correction Tape</a:t>
            </a:r>
            <a:endParaRPr lang="en-ID" sz="4000" b="1" dirty="0">
              <a:latin typeface="FFF Tusj" panose="02040802050405020203" pitchFamily="18" charset="0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EC49ADC-16F8-49D0-A4F5-560F87140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D" dirty="0" smtClean="0"/>
              <a:t>20</a:t>
            </a:r>
            <a:endParaRPr lang="en-ID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638BC93-B891-4F4E-827F-8D253967C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Awesome Adventure of Mariam &amp; David Mazes Challenge (Stage 4) Stationery</a:t>
            </a:r>
            <a:endParaRPr lang="en-ID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84B77BA5-C9CA-43CF-A525-EC6A36EFC1BF}"/>
              </a:ext>
            </a:extLst>
          </p:cNvPr>
          <p:cNvPicPr>
            <a:picLocks noChangeAspect="1"/>
          </p:cNvPicPr>
          <p:nvPr/>
        </p:nvPicPr>
        <p:blipFill>
          <a:blip r:embed="rId2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410" y="7499063"/>
            <a:ext cx="721308" cy="927173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2944718" y="8299938"/>
            <a:ext cx="25545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65876" y="7853017"/>
            <a:ext cx="1623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MINUTES</a:t>
            </a:r>
            <a:endParaRPr lang="en-MY" b="1" dirty="0"/>
          </a:p>
        </p:txBody>
      </p:sp>
      <p:sp>
        <p:nvSpPr>
          <p:cNvPr id="36" name="Oval 35"/>
          <p:cNvSpPr/>
          <p:nvPr/>
        </p:nvSpPr>
        <p:spPr>
          <a:xfrm>
            <a:off x="894170" y="1643610"/>
            <a:ext cx="1991987" cy="86347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52" name="TextBox 451">
            <a:extLst>
              <a:ext uri="{FF2B5EF4-FFF2-40B4-BE49-F238E27FC236}">
                <a16:creationId xmlns:a16="http://schemas.microsoft.com/office/drawing/2014/main" id="{30083207-DA85-4D37-8A35-CE8BE733C92A}"/>
              </a:ext>
            </a:extLst>
          </p:cNvPr>
          <p:cNvSpPr txBox="1"/>
          <p:nvPr/>
        </p:nvSpPr>
        <p:spPr>
          <a:xfrm>
            <a:off x="1093136" y="1841664"/>
            <a:ext cx="179302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rgbClr val="FFFF00"/>
                </a:solidFill>
                <a:latin typeface="FFF Tusj" panose="02040802050405020203" pitchFamily="18" charset="0"/>
              </a:rPr>
              <a:t>Maze 20</a:t>
            </a:r>
            <a:endParaRPr lang="en-ID" sz="2600" dirty="0">
              <a:solidFill>
                <a:srgbClr val="FFFF00"/>
              </a:solidFill>
              <a:latin typeface="FFF Tusj" panose="02040802050405020203" pitchFamily="18" charset="0"/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58" y="8887956"/>
            <a:ext cx="5627382" cy="26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42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BA033CA-3B76-4809-9DEC-3D6D753172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569" y="2224529"/>
            <a:ext cx="5245370" cy="526442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29" name="Ink 228">
                <a:extLst>
                  <a:ext uri="{FF2B5EF4-FFF2-40B4-BE49-F238E27FC236}">
                    <a16:creationId xmlns:a16="http://schemas.microsoft.com/office/drawing/2014/main" id="{553FD08E-FD58-4244-85EF-D6E155C1A958}"/>
                  </a:ext>
                </a:extLst>
              </p14:cNvPr>
              <p14:cNvContentPartPr/>
              <p14:nvPr/>
            </p14:nvContentPartPr>
            <p14:xfrm>
              <a:off x="1443733" y="6833728"/>
              <a:ext cx="360" cy="360"/>
            </p14:xfrm>
          </p:contentPart>
        </mc:Choice>
        <mc:Fallback xmlns="">
          <p:pic>
            <p:nvPicPr>
              <p:cNvPr id="229" name="Ink 228">
                <a:extLst>
                  <a:ext uri="{FF2B5EF4-FFF2-40B4-BE49-F238E27FC236}">
                    <a16:creationId xmlns:a16="http://schemas.microsoft.com/office/drawing/2014/main" id="{553FD08E-FD58-4244-85EF-D6E155C1A95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25733" y="6815728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30" name="Ink 229">
                <a:extLst>
                  <a:ext uri="{FF2B5EF4-FFF2-40B4-BE49-F238E27FC236}">
                    <a16:creationId xmlns:a16="http://schemas.microsoft.com/office/drawing/2014/main" id="{5A8D69AB-9294-45B9-BD18-83AF97AF4FF1}"/>
                  </a:ext>
                </a:extLst>
              </p14:cNvPr>
              <p14:cNvContentPartPr/>
              <p14:nvPr/>
            </p14:nvContentPartPr>
            <p14:xfrm>
              <a:off x="10366333" y="1077632"/>
              <a:ext cx="360" cy="360"/>
            </p14:xfrm>
          </p:contentPart>
        </mc:Choice>
        <mc:Fallback xmlns="">
          <p:pic>
            <p:nvPicPr>
              <p:cNvPr id="230" name="Ink 229">
                <a:extLst>
                  <a:ext uri="{FF2B5EF4-FFF2-40B4-BE49-F238E27FC236}">
                    <a16:creationId xmlns:a16="http://schemas.microsoft.com/office/drawing/2014/main" id="{5A8D69AB-9294-45B9-BD18-83AF97AF4FF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348693" y="1059992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232" name="Picture 231">
            <a:extLst>
              <a:ext uri="{FF2B5EF4-FFF2-40B4-BE49-F238E27FC236}">
                <a16:creationId xmlns:a16="http://schemas.microsoft.com/office/drawing/2014/main" id="{941714E9-0E2D-4914-9347-79F52AC983A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8789">
            <a:off x="2050799" y="340989"/>
            <a:ext cx="382954" cy="42716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83" name="Ink 382">
                <a:extLst>
                  <a:ext uri="{FF2B5EF4-FFF2-40B4-BE49-F238E27FC236}">
                    <a16:creationId xmlns:a16="http://schemas.microsoft.com/office/drawing/2014/main" id="{009AF2CC-E523-47D9-AA6F-50E4B590EE38}"/>
                  </a:ext>
                </a:extLst>
              </p14:cNvPr>
              <p14:cNvContentPartPr/>
              <p14:nvPr/>
            </p14:nvContentPartPr>
            <p14:xfrm>
              <a:off x="5234301" y="7950470"/>
              <a:ext cx="360" cy="360"/>
            </p14:xfrm>
          </p:contentPart>
        </mc:Choice>
        <mc:Fallback xmlns="">
          <p:pic>
            <p:nvPicPr>
              <p:cNvPr id="383" name="Ink 382">
                <a:extLst>
                  <a:ext uri="{FF2B5EF4-FFF2-40B4-BE49-F238E27FC236}">
                    <a16:creationId xmlns:a16="http://schemas.microsoft.com/office/drawing/2014/main" id="{009AF2CC-E523-47D9-AA6F-50E4B590EE3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216301" y="7914470"/>
                <a:ext cx="36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84" name="Ink 383">
                <a:extLst>
                  <a:ext uri="{FF2B5EF4-FFF2-40B4-BE49-F238E27FC236}">
                    <a16:creationId xmlns:a16="http://schemas.microsoft.com/office/drawing/2014/main" id="{F87726D7-9E64-4DF2-92C5-DF5A16A01D7E}"/>
                  </a:ext>
                </a:extLst>
              </p14:cNvPr>
              <p14:cNvContentPartPr/>
              <p14:nvPr/>
            </p14:nvContentPartPr>
            <p14:xfrm>
              <a:off x="5260581" y="7883510"/>
              <a:ext cx="117720" cy="54720"/>
            </p14:xfrm>
          </p:contentPart>
        </mc:Choice>
        <mc:Fallback xmlns="">
          <p:pic>
            <p:nvPicPr>
              <p:cNvPr id="384" name="Ink 383">
                <a:extLst>
                  <a:ext uri="{FF2B5EF4-FFF2-40B4-BE49-F238E27FC236}">
                    <a16:creationId xmlns:a16="http://schemas.microsoft.com/office/drawing/2014/main" id="{F87726D7-9E64-4DF2-92C5-DF5A16A01D7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242581" y="7847510"/>
                <a:ext cx="153360" cy="12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85" name="Ink 384">
                <a:extLst>
                  <a:ext uri="{FF2B5EF4-FFF2-40B4-BE49-F238E27FC236}">
                    <a16:creationId xmlns:a16="http://schemas.microsoft.com/office/drawing/2014/main" id="{6373EB8F-4E13-4A02-A17A-0C13FF48AAC9}"/>
                  </a:ext>
                </a:extLst>
              </p14:cNvPr>
              <p14:cNvContentPartPr/>
              <p14:nvPr/>
            </p14:nvContentPartPr>
            <p14:xfrm>
              <a:off x="5340141" y="7897910"/>
              <a:ext cx="90720" cy="360"/>
            </p14:xfrm>
          </p:contentPart>
        </mc:Choice>
        <mc:Fallback xmlns="">
          <p:pic>
            <p:nvPicPr>
              <p:cNvPr id="385" name="Ink 384">
                <a:extLst>
                  <a:ext uri="{FF2B5EF4-FFF2-40B4-BE49-F238E27FC236}">
                    <a16:creationId xmlns:a16="http://schemas.microsoft.com/office/drawing/2014/main" id="{6373EB8F-4E13-4A02-A17A-0C13FF48AAC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322501" y="7861910"/>
                <a:ext cx="12636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86" name="Ink 385">
                <a:extLst>
                  <a:ext uri="{FF2B5EF4-FFF2-40B4-BE49-F238E27FC236}">
                    <a16:creationId xmlns:a16="http://schemas.microsoft.com/office/drawing/2014/main" id="{9A25B3B9-597C-423A-ADEE-53A1F437EDFD}"/>
                  </a:ext>
                </a:extLst>
              </p14:cNvPr>
              <p14:cNvContentPartPr/>
              <p14:nvPr/>
            </p14:nvContentPartPr>
            <p14:xfrm>
              <a:off x="5273901" y="7883870"/>
              <a:ext cx="225360" cy="14400"/>
            </p14:xfrm>
          </p:contentPart>
        </mc:Choice>
        <mc:Fallback xmlns="">
          <p:pic>
            <p:nvPicPr>
              <p:cNvPr id="386" name="Ink 385">
                <a:extLst>
                  <a:ext uri="{FF2B5EF4-FFF2-40B4-BE49-F238E27FC236}">
                    <a16:creationId xmlns:a16="http://schemas.microsoft.com/office/drawing/2014/main" id="{9A25B3B9-597C-423A-ADEE-53A1F437EDFD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256261" y="7847870"/>
                <a:ext cx="261000" cy="8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87" name="Ink 386">
                <a:extLst>
                  <a:ext uri="{FF2B5EF4-FFF2-40B4-BE49-F238E27FC236}">
                    <a16:creationId xmlns:a16="http://schemas.microsoft.com/office/drawing/2014/main" id="{04B295AB-9286-4477-A5AF-AD26C800D32D}"/>
                  </a:ext>
                </a:extLst>
              </p14:cNvPr>
              <p14:cNvContentPartPr/>
              <p14:nvPr/>
            </p14:nvContentPartPr>
            <p14:xfrm>
              <a:off x="5473341" y="8025350"/>
              <a:ext cx="317880" cy="45360"/>
            </p14:xfrm>
          </p:contentPart>
        </mc:Choice>
        <mc:Fallback xmlns="">
          <p:pic>
            <p:nvPicPr>
              <p:cNvPr id="387" name="Ink 386">
                <a:extLst>
                  <a:ext uri="{FF2B5EF4-FFF2-40B4-BE49-F238E27FC236}">
                    <a16:creationId xmlns:a16="http://schemas.microsoft.com/office/drawing/2014/main" id="{04B295AB-9286-4477-A5AF-AD26C800D32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455701" y="7989710"/>
                <a:ext cx="353520" cy="117000"/>
              </a:xfrm>
              <a:prstGeom prst="rect">
                <a:avLst/>
              </a:prstGeom>
            </p:spPr>
          </p:pic>
        </mc:Fallback>
      </mc:AlternateContent>
      <p:pic>
        <p:nvPicPr>
          <p:cNvPr id="437" name="Picture 436">
            <a:extLst>
              <a:ext uri="{FF2B5EF4-FFF2-40B4-BE49-F238E27FC236}">
                <a16:creationId xmlns:a16="http://schemas.microsoft.com/office/drawing/2014/main" id="{ABDE269E-4E55-4F03-98EC-B187AFD8D099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58" y="2790676"/>
            <a:ext cx="704537" cy="59709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39" name="Ink 438">
                <a:extLst>
                  <a:ext uri="{FF2B5EF4-FFF2-40B4-BE49-F238E27FC236}">
                    <a16:creationId xmlns:a16="http://schemas.microsoft.com/office/drawing/2014/main" id="{C1245104-38C7-48AC-8828-8F4F9C57A992}"/>
                  </a:ext>
                </a:extLst>
              </p14:cNvPr>
              <p14:cNvContentPartPr/>
              <p14:nvPr/>
            </p14:nvContentPartPr>
            <p14:xfrm>
              <a:off x="938984" y="2705134"/>
              <a:ext cx="360" cy="360"/>
            </p14:xfrm>
          </p:contentPart>
        </mc:Choice>
        <mc:Fallback xmlns="">
          <p:pic>
            <p:nvPicPr>
              <p:cNvPr id="439" name="Ink 438">
                <a:extLst>
                  <a:ext uri="{FF2B5EF4-FFF2-40B4-BE49-F238E27FC236}">
                    <a16:creationId xmlns:a16="http://schemas.microsoft.com/office/drawing/2014/main" id="{C1245104-38C7-48AC-8828-8F4F9C57A99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20984" y="2687494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42" name="Ink 441">
                <a:extLst>
                  <a:ext uri="{FF2B5EF4-FFF2-40B4-BE49-F238E27FC236}">
                    <a16:creationId xmlns:a16="http://schemas.microsoft.com/office/drawing/2014/main" id="{F5762448-B426-430B-935A-4F814127F54A}"/>
                  </a:ext>
                </a:extLst>
              </p14:cNvPr>
              <p14:cNvContentPartPr/>
              <p14:nvPr/>
            </p14:nvContentPartPr>
            <p14:xfrm>
              <a:off x="964544" y="2554654"/>
              <a:ext cx="360" cy="360"/>
            </p14:xfrm>
          </p:contentPart>
        </mc:Choice>
        <mc:Fallback xmlns="">
          <p:pic>
            <p:nvPicPr>
              <p:cNvPr id="442" name="Ink 441">
                <a:extLst>
                  <a:ext uri="{FF2B5EF4-FFF2-40B4-BE49-F238E27FC236}">
                    <a16:creationId xmlns:a16="http://schemas.microsoft.com/office/drawing/2014/main" id="{F5762448-B426-430B-935A-4F814127F54A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28544" y="2519014"/>
                <a:ext cx="72000" cy="72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20F877D1-0B86-4876-B4A4-11C44973D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023" y="259028"/>
            <a:ext cx="5915025" cy="1767417"/>
          </a:xfrm>
        </p:spPr>
        <p:txBody>
          <a:bodyPr>
            <a:normAutofit/>
          </a:bodyPr>
          <a:lstStyle/>
          <a:p>
            <a:pPr algn="ctr" defTabSz="715963"/>
            <a:r>
              <a:rPr lang="en-US" sz="4000" b="1" dirty="0">
                <a:solidFill>
                  <a:srgbClr val="7030A0"/>
                </a:solidFill>
                <a:latin typeface="FFF Tusj" panose="02040802050405020203" pitchFamily="18" charset="0"/>
              </a:rPr>
              <a:t>Help David to find           his </a:t>
            </a:r>
            <a:r>
              <a:rPr lang="en-US" sz="4000" b="1" dirty="0">
                <a:latin typeface="FFF Tusj" panose="02040802050405020203" pitchFamily="18" charset="0"/>
              </a:rPr>
              <a:t>Glue</a:t>
            </a:r>
            <a:endParaRPr lang="en-ID" sz="4000" b="1" dirty="0">
              <a:latin typeface="FFF Tusj" panose="02040802050405020203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0D842C-FCB4-430F-ADC5-34C66625C57F}"/>
              </a:ext>
            </a:extLst>
          </p:cNvPr>
          <p:cNvPicPr>
            <a:picLocks noChangeAspect="1"/>
          </p:cNvPicPr>
          <p:nvPr/>
        </p:nvPicPr>
        <p:blipFill>
          <a:blip r:embed="rId2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792" y="6142449"/>
            <a:ext cx="1335194" cy="1421050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66A8FC-F229-4631-B9C5-F425A15EF2B2}"/>
              </a:ext>
            </a:extLst>
          </p:cNvPr>
          <p:cNvPicPr>
            <a:picLocks noChangeAspect="1"/>
          </p:cNvPicPr>
          <p:nvPr/>
        </p:nvPicPr>
        <p:blipFill>
          <a:blip r:embed="rId23" cstate="hq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4375" b="96563" l="5114" r="93182">
                        <a14:foregroundMark x1="6250" y1="71563" x2="11705" y2="66667"/>
                        <a14:foregroundMark x1="14659" y1="68542" x2="9091" y2="73229"/>
                        <a14:foregroundMark x1="9091" y1="73229" x2="6250" y2="73958"/>
                        <a14:foregroundMark x1="13295" y1="67292" x2="15795" y2="70729"/>
                        <a14:foregroundMark x1="5227" y1="73125" x2="5795" y2="71042"/>
                        <a14:foregroundMark x1="12955" y1="68021" x2="14091" y2="68021"/>
                        <a14:foregroundMark x1="31705" y1="37813" x2="38977" y2="35313"/>
                        <a14:foregroundMark x1="38977" y1="35313" x2="39091" y2="35208"/>
                        <a14:foregroundMark x1="81250" y1="20938" x2="81136" y2="25729"/>
                        <a14:foregroundMark x1="51250" y1="8021" x2="64659" y2="15729"/>
                        <a14:foregroundMark x1="50341" y1="4479" x2="55795" y2="8958"/>
                        <a14:foregroundMark x1="55795" y1="8958" x2="55795" y2="8958"/>
                        <a14:foregroundMark x1="71477" y1="33333" x2="62727" y2="36979"/>
                        <a14:foregroundMark x1="31818" y1="57604" x2="34432" y2="51042"/>
                        <a14:foregroundMark x1="34432" y1="51042" x2="34773" y2="51042"/>
                        <a14:foregroundMark x1="29205" y1="77188" x2="43182" y2="69688"/>
                        <a14:foregroundMark x1="36477" y1="94792" x2="39205" y2="89583"/>
                        <a14:foregroundMark x1="36250" y1="96563" x2="38523" y2="92292"/>
                        <a14:foregroundMark x1="68864" y1="75625" x2="81136" y2="64896"/>
                        <a14:foregroundMark x1="81136" y1="64896" x2="81136" y2="64896"/>
                        <a14:foregroundMark x1="90568" y1="78333" x2="93182" y2="72917"/>
                        <a14:foregroundMark x1="93182" y1="72396" x2="91477" y2="72396"/>
                        <a14:foregroundMark x1="91705" y1="74063" x2="90227" y2="71563"/>
                        <a14:foregroundMark x1="74659" y1="67604" x2="77727" y2="69688"/>
                        <a14:foregroundMark x1="28864" y1="74271" x2="37614" y2="71875"/>
                        <a14:foregroundMark x1="13523" y1="66771" x2="15341" y2="68125"/>
                        <a14:foregroundMark x1="16705" y1="72083" x2="16477" y2="68125"/>
                        <a14:foregroundMark x1="15341" y1="71563" x2="13864" y2="676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597" y="1399524"/>
            <a:ext cx="1803488" cy="2093060"/>
          </a:xfrm>
          <a:prstGeom prst="rect">
            <a:avLst/>
          </a:prstGeom>
        </p:spPr>
      </p:pic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31BDE97-8266-4B2E-8347-1D57C16B7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D" dirty="0" smtClean="0"/>
              <a:t>21</a:t>
            </a:r>
            <a:endParaRPr lang="en-ID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183A97A-C9FD-401B-A831-5A4F3943F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Awesome Adventure of Mariam &amp; David Mazes Challenge (Stage 4) Stationery</a:t>
            </a:r>
            <a:endParaRPr lang="en-ID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D6D66B6F-48C9-4319-AB84-75646BE86A69}"/>
              </a:ext>
            </a:extLst>
          </p:cNvPr>
          <p:cNvPicPr>
            <a:picLocks noChangeAspect="1"/>
          </p:cNvPicPr>
          <p:nvPr/>
        </p:nvPicPr>
        <p:blipFill>
          <a:blip r:embed="rId2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410" y="7499063"/>
            <a:ext cx="721308" cy="927173"/>
          </a:xfrm>
          <a:prstGeom prst="rect">
            <a:avLst/>
          </a:prstGeom>
        </p:spPr>
      </p:pic>
      <p:sp>
        <p:nvSpPr>
          <p:cNvPr id="27" name="Oval 26"/>
          <p:cNvSpPr/>
          <p:nvPr/>
        </p:nvSpPr>
        <p:spPr>
          <a:xfrm>
            <a:off x="598312" y="1626652"/>
            <a:ext cx="1991987" cy="86347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52" name="TextBox 451">
            <a:extLst>
              <a:ext uri="{FF2B5EF4-FFF2-40B4-BE49-F238E27FC236}">
                <a16:creationId xmlns:a16="http://schemas.microsoft.com/office/drawing/2014/main" id="{30083207-DA85-4D37-8A35-CE8BE733C92A}"/>
              </a:ext>
            </a:extLst>
          </p:cNvPr>
          <p:cNvSpPr txBox="1"/>
          <p:nvPr/>
        </p:nvSpPr>
        <p:spPr>
          <a:xfrm>
            <a:off x="917567" y="1822815"/>
            <a:ext cx="179302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rgbClr val="FFFF00"/>
                </a:solidFill>
                <a:latin typeface="FFF Tusj" panose="02040802050405020203" pitchFamily="18" charset="0"/>
              </a:rPr>
              <a:t>Maze 21</a:t>
            </a:r>
            <a:endParaRPr lang="en-ID" sz="2600" dirty="0">
              <a:solidFill>
                <a:srgbClr val="FFFF00"/>
              </a:solidFill>
              <a:latin typeface="FFF Tusj" panose="02040802050405020203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944718" y="8426236"/>
            <a:ext cx="25545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99261" y="7989021"/>
            <a:ext cx="1517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MINUTES</a:t>
            </a:r>
            <a:endParaRPr lang="en-MY" b="1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58" y="8887956"/>
            <a:ext cx="5627382" cy="26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6032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3611</TotalTime>
  <Words>47</Words>
  <Application>Microsoft Office PowerPoint</Application>
  <PresentationFormat>Letter Paper (8.5x11 in)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FFF Tusj</vt:lpstr>
      <vt:lpstr>Office Theme</vt:lpstr>
      <vt:lpstr>Help Mariam to find           her Correction Tape</vt:lpstr>
      <vt:lpstr>Help David to find           his Glue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Awesome Adventure of Mariam &amp; David  ( Mazes Challenge )  Very Challenging Mazes for Enhancing Mental &amp; Skillful Capabilities</dc:title>
  <dc:creator>A C E R</dc:creator>
  <cp:lastModifiedBy>USER</cp:lastModifiedBy>
  <cp:revision>80</cp:revision>
  <dcterms:created xsi:type="dcterms:W3CDTF">2019-03-12T02:08:35Z</dcterms:created>
  <dcterms:modified xsi:type="dcterms:W3CDTF">2021-04-06T00:06:05Z</dcterms:modified>
</cp:coreProperties>
</file>